
<file path=[Content_Types].xml><?xml version="1.0" encoding="utf-8"?>
<Types xmlns="http://schemas.openxmlformats.org/package/2006/content-types"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4"/>
  </p:sldMasterIdLst>
  <p:notesMasterIdLst>
    <p:notesMasterId r:id="rId16"/>
  </p:notesMasterIdLst>
  <p:handoutMasterIdLst>
    <p:handoutMasterId r:id="rId17"/>
  </p:handoutMasterIdLst>
  <p:sldIdLst>
    <p:sldId id="256" r:id="rId5"/>
    <p:sldId id="273" r:id="rId6"/>
    <p:sldId id="272" r:id="rId7"/>
    <p:sldId id="258" r:id="rId8"/>
    <p:sldId id="262" r:id="rId9"/>
    <p:sldId id="274" r:id="rId10"/>
    <p:sldId id="268" r:id="rId11"/>
    <p:sldId id="275" r:id="rId12"/>
    <p:sldId id="276" r:id="rId13"/>
    <p:sldId id="269" r:id="rId14"/>
    <p:sldId id="266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9898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E9639D4-E3E2-4D34-9284-5A2195B3D0D7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0704" autoAdjust="0"/>
  </p:normalViewPr>
  <p:slideViewPr>
    <p:cSldViewPr snapToGrid="0">
      <p:cViewPr varScale="1">
        <p:scale>
          <a:sx n="112" d="100"/>
          <a:sy n="112" d="100"/>
        </p:scale>
        <p:origin x="55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>
        <p:scale>
          <a:sx n="1" d="2"/>
          <a:sy n="1" d="2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3E7F456E-01A6-4013-ACA5-F5492591A24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84983A3-9B9B-4D61-97C9-B9E239A3159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6F32FC-4BD9-442A-A8C6-51598C909FE3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EEABE74-7A97-4D17-8390-42ADD25C33C3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42C1DBD-1052-425E-BF3C-983304BED571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8EEFA9E-C190-4F5C-8394-BD5F1CD55C02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248019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6371FA-A98D-41E8-93F4-09945841298A}" type="datetimeFigureOut">
              <a:rPr lang="en-US" smtClean="0"/>
              <a:t>8/31/2023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289C57-55D7-40A4-A101-E74FAC7A092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399023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416040" y="4434840"/>
            <a:ext cx="4941771" cy="1122202"/>
          </a:xfrm>
        </p:spPr>
        <p:txBody>
          <a:bodyPr anchor="b">
            <a:noAutofit/>
          </a:bodyPr>
          <a:lstStyle>
            <a:lvl1pPr algn="l">
              <a:defRPr sz="3600" spc="150" baseline="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416041" y="5586890"/>
            <a:ext cx="4941770" cy="396660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A04F1E16-9A84-4D0E-9706-79C396AF6AE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9358" t="23650" b="-1"/>
          <a:stretch/>
        </p:blipFill>
        <p:spPr>
          <a:xfrm>
            <a:off x="0" y="0"/>
            <a:ext cx="9488312" cy="5054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265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mart Ar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E786F69D-D4FA-4075-A7EC-8D31A184F6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590800" cy="1027906"/>
            <a:chOff x="0" y="0"/>
            <a:chExt cx="2590800" cy="1027906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66988B2D-0240-4256-8268-4B9FF1E72363}"/>
                </a:ext>
              </a:extLst>
            </p:cNvPr>
            <p:cNvCxnSpPr>
              <a:cxnSpLocks/>
            </p:cNvCxnSpPr>
            <p:nvPr userDrawn="1"/>
          </p:nvCxnSpPr>
          <p:spPr>
            <a:xfrm flipV="1">
              <a:off x="0" y="0"/>
              <a:ext cx="259080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D8EEAAE1-3D04-41C3-B2D2-B3BEF34C3B27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704850" cy="1027906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7" name="SmartArt Placeholder 6">
            <a:extLst>
              <a:ext uri="{FF2B5EF4-FFF2-40B4-BE49-F238E27FC236}">
                <a16:creationId xmlns:a16="http://schemas.microsoft.com/office/drawing/2014/main" id="{156CA116-0F6E-4EE9-B34F-03BA07161A7A}"/>
              </a:ext>
            </a:extLst>
          </p:cNvPr>
          <p:cNvSpPr>
            <a:spLocks noGrp="1"/>
          </p:cNvSpPr>
          <p:nvPr>
            <p:ph type="dgm" sz="quarter" idx="15"/>
          </p:nvPr>
        </p:nvSpPr>
        <p:spPr>
          <a:xfrm>
            <a:off x="838200" y="2111375"/>
            <a:ext cx="10515600" cy="3744913"/>
          </a:xfrm>
        </p:spPr>
        <p:txBody>
          <a:bodyPr/>
          <a:lstStyle/>
          <a:p>
            <a:r>
              <a:rPr lang="en-US"/>
              <a:t>Click icon to add SmartArt graphic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3115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meli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raphic 10">
            <a:extLst>
              <a:ext uri="{FF2B5EF4-FFF2-40B4-BE49-F238E27FC236}">
                <a16:creationId xmlns:a16="http://schemas.microsoft.com/office/drawing/2014/main" id="{9D2AF524-D4B4-4A3A-9CE4-EDAFE1D5A3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2113884" y="0"/>
            <a:ext cx="10078116" cy="6858000"/>
          </a:xfrm>
          <a:custGeom>
            <a:avLst/>
            <a:gdLst>
              <a:gd name="connsiteX0" fmla="*/ 3793236 w 10078116"/>
              <a:gd name="connsiteY0" fmla="*/ 6858000 h 6858000"/>
              <a:gd name="connsiteX1" fmla="*/ 0 w 10078116"/>
              <a:gd name="connsiteY1" fmla="*/ 0 h 6858000"/>
              <a:gd name="connsiteX2" fmla="*/ 10078116 w 10078116"/>
              <a:gd name="connsiteY2" fmla="*/ 0 h 6858000"/>
              <a:gd name="connsiteX3" fmla="*/ 10078116 w 10078116"/>
              <a:gd name="connsiteY3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0078116" h="6858000">
                <a:moveTo>
                  <a:pt x="3793236" y="6858000"/>
                </a:moveTo>
                <a:lnTo>
                  <a:pt x="0" y="0"/>
                </a:lnTo>
                <a:lnTo>
                  <a:pt x="10078116" y="0"/>
                </a:lnTo>
                <a:lnTo>
                  <a:pt x="10078116" y="6858000"/>
                </a:lnTo>
                <a:close/>
              </a:path>
            </a:pathLst>
          </a:custGeom>
          <a:solidFill>
            <a:schemeClr val="accent1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E3987A5-99A6-4B33-BAAF-53159635382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5509419"/>
            <a:ext cx="4082142" cy="585788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TITLE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3BABF6CA-407C-4BF0-8234-1321A676E7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66074" y="150777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76D8129B-5B68-421C-968C-3663C86EFC7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732131" y="2584097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8" name="Text Placeholder 15">
            <a:extLst>
              <a:ext uri="{FF2B5EF4-FFF2-40B4-BE49-F238E27FC236}">
                <a16:creationId xmlns:a16="http://schemas.microsoft.com/office/drawing/2014/main" id="{6C741DCA-8EBD-44F5-9D38-E938A628ADC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338556" y="3660422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9" name="Text Placeholder 15">
            <a:extLst>
              <a:ext uri="{FF2B5EF4-FFF2-40B4-BE49-F238E27FC236}">
                <a16:creationId xmlns:a16="http://schemas.microsoft.com/office/drawing/2014/main" id="{5C43C6B1-A1BD-4A90-8B4B-F361C1BEDD2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922756" y="4736748"/>
            <a:ext cx="2141764" cy="514350"/>
          </a:xfrm>
        </p:spPr>
        <p:txBody>
          <a:bodyPr anchor="ctr"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4" name="Text Placeholder 15">
            <a:extLst>
              <a:ext uri="{FF2B5EF4-FFF2-40B4-BE49-F238E27FC236}">
                <a16:creationId xmlns:a16="http://schemas.microsoft.com/office/drawing/2014/main" id="{0C66E1BD-33F0-4B94-BF94-CD4698F85C3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401536" y="1613528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 dirty="0"/>
              <a:t>Click to edit master text style</a:t>
            </a:r>
          </a:p>
        </p:txBody>
      </p:sp>
      <p:sp>
        <p:nvSpPr>
          <p:cNvPr id="35" name="Text Placeholder 15">
            <a:extLst>
              <a:ext uri="{FF2B5EF4-FFF2-40B4-BE49-F238E27FC236}">
                <a16:creationId xmlns:a16="http://schemas.microsoft.com/office/drawing/2014/main" id="{2D4661B1-6559-407A-9AEC-A46A0570AE8F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986029" y="268256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6" name="Text Placeholder 15">
            <a:extLst>
              <a:ext uri="{FF2B5EF4-FFF2-40B4-BE49-F238E27FC236}">
                <a16:creationId xmlns:a16="http://schemas.microsoft.com/office/drawing/2014/main" id="{DCC983F7-6A25-42C0-811C-EA32138C5B8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5576938" y="3755394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37" name="Text Placeholder 15">
            <a:extLst>
              <a:ext uri="{FF2B5EF4-FFF2-40B4-BE49-F238E27FC236}">
                <a16:creationId xmlns:a16="http://schemas.microsoft.com/office/drawing/2014/main" id="{E83DA0EB-27DD-416A-8DA5-4AFDC8587E5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175280" y="4824430"/>
            <a:ext cx="5102680" cy="1010842"/>
          </a:xfrm>
        </p:spPr>
        <p:txBody>
          <a:bodyPr anchor="t">
            <a:normAutofit/>
          </a:bodyPr>
          <a:lstStyle>
            <a:lvl1pPr marL="0" indent="0" algn="l">
              <a:lnSpc>
                <a:spcPct val="100000"/>
              </a:lnSpc>
              <a:buNone/>
              <a:defRPr sz="1400" spc="50" baseline="0"/>
            </a:lvl1pPr>
          </a:lstStyle>
          <a:p>
            <a:pPr lvl="0"/>
            <a:r>
              <a:rPr lang="en-US"/>
              <a:t>Click to edit master text style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74DC36F-5D3E-439D-80B5-32633FC344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C710A8A-CEC9-4787-A745-C28DD965F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9143" y="6356350"/>
            <a:ext cx="377598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162BD04-8F01-472A-9456-4702A2218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10874" y="6356350"/>
            <a:ext cx="542925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D3795F91-C721-4363-956D-756673AE79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4353515" y="502393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8AC14461-E27D-413D-B31A-47B74646AF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759917" y="3948451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D6AEA4C-7710-4829-BA87-8DD77F15932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3173453" y="2872686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E9BD473E-6203-491C-87AC-54AC0AB2333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/>
          </p:cNvCxnSpPr>
          <p:nvPr userDrawn="1"/>
        </p:nvCxnSpPr>
        <p:spPr>
          <a:xfrm>
            <a:off x="2586263" y="1796083"/>
            <a:ext cx="1513211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652594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Two Conten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2933700" y="892177"/>
            <a:ext cx="8421688" cy="1325563"/>
          </a:xfrm>
        </p:spPr>
        <p:txBody>
          <a:bodyPr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933700" y="2776936"/>
            <a:ext cx="3924300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933700" y="3834606"/>
            <a:ext cx="3924300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7410173" y="2776936"/>
            <a:ext cx="3943627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410173" y="3834606"/>
            <a:ext cx="3943627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EE24E1DB-1F20-4C28-8069-D9219D1F8BB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l="39434" t="20278" b="22673"/>
          <a:stretch/>
        </p:blipFill>
        <p:spPr>
          <a:xfrm>
            <a:off x="25785" y="0"/>
            <a:ext cx="4368030" cy="3912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245194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nten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43104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C9B20CF-6B91-4562-B799-0ABDAEBC0D2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243104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374FC39-67F6-42EA-BCD1-F69AE2F0F22D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4647665" y="2776936"/>
            <a:ext cx="2896671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</a:pPr>
            <a:r>
              <a:rPr lang="en-US"/>
              <a:t>CLICK TO EDIT MASTER TEXT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6EE64B-44BF-4634-97BC-5ED74C6DF28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47665" y="3834606"/>
            <a:ext cx="2896671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Text Placeholder 2">
            <a:extLst>
              <a:ext uri="{FF2B5EF4-FFF2-40B4-BE49-F238E27FC236}">
                <a16:creationId xmlns:a16="http://schemas.microsoft.com/office/drawing/2014/main" id="{1F60A771-8BBC-4565-AB09-402DA7CB278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8066421" y="2776936"/>
            <a:ext cx="2882475" cy="823912"/>
          </a:xfrm>
        </p:spPr>
        <p:txBody>
          <a:bodyPr anchor="b">
            <a:noAutofit/>
          </a:bodyPr>
          <a:lstStyle>
            <a:lvl1pPr marL="0" indent="0">
              <a:buNone/>
              <a:defRPr lang="en-US" sz="20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</a:t>
            </a:r>
          </a:p>
        </p:txBody>
      </p:sp>
      <p:sp>
        <p:nvSpPr>
          <p:cNvPr id="22" name="Content Placeholder 3">
            <a:extLst>
              <a:ext uri="{FF2B5EF4-FFF2-40B4-BE49-F238E27FC236}">
                <a16:creationId xmlns:a16="http://schemas.microsoft.com/office/drawing/2014/main" id="{C464A9BD-B815-4632-8F54-6EB70E48BAFF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8066421" y="3834606"/>
            <a:ext cx="2882475" cy="1997867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/>
            </a:lvl1pPr>
            <a:lvl2pPr marL="457200" indent="0">
              <a:lnSpc>
                <a:spcPct val="100000"/>
              </a:lnSpc>
              <a:buNone/>
              <a:defRPr sz="1400" spc="50" baseline="0"/>
            </a:lvl2pPr>
            <a:lvl3pPr marL="914400" indent="0">
              <a:lnSpc>
                <a:spcPct val="100000"/>
              </a:lnSpc>
              <a:buNone/>
              <a:defRPr sz="1400" spc="50" baseline="0"/>
            </a:lvl3pPr>
            <a:lvl4pPr marL="1371600" indent="0">
              <a:lnSpc>
                <a:spcPct val="100000"/>
              </a:lnSpc>
              <a:buNone/>
              <a:defRPr sz="1400" spc="50" baseline="0"/>
            </a:lvl4pPr>
            <a:lvl5pPr marL="1828800" indent="0">
              <a:lnSpc>
                <a:spcPct val="100000"/>
              </a:lnSpc>
              <a:buNone/>
              <a:defRPr sz="1400" spc="50" baseline="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2368EF4-1233-48C7-8DB5-75844BFCD5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0"/>
            <a:ext cx="2238376" cy="3105150"/>
            <a:chOff x="0" y="0"/>
            <a:chExt cx="2238376" cy="3105150"/>
          </a:xfrm>
        </p:grpSpPr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463D7850-C2A6-43CE-BBE4-8E81A0A593BF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1238250" cy="3105150"/>
            </a:xfrm>
            <a:prstGeom prst="line">
              <a:avLst/>
            </a:prstGeom>
            <a:ln w="31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EBAD3E03-2E3B-440C-9105-6F9D33006D66}"/>
                </a:ext>
              </a:extLst>
            </p:cNvPr>
            <p:cNvCxnSpPr>
              <a:cxnSpLocks/>
            </p:cNvCxnSpPr>
            <p:nvPr userDrawn="1"/>
          </p:nvCxnSpPr>
          <p:spPr>
            <a:xfrm flipH="1">
              <a:off x="0" y="0"/>
              <a:ext cx="2238376" cy="24765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1889671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ummar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4768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74AA03A-263D-4B5F-B05B-7D6923A9A4D3}"/>
              </a:ext>
            </a:extLst>
          </p:cNvPr>
          <p:cNvGrpSpPr/>
          <p:nvPr userDrawn="1"/>
        </p:nvGrpSpPr>
        <p:grpSpPr>
          <a:xfrm>
            <a:off x="0" y="0"/>
            <a:ext cx="4762501" cy="5186363"/>
            <a:chOff x="0" y="0"/>
            <a:chExt cx="4762501" cy="5186363"/>
          </a:xfrm>
        </p:grpSpPr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0" y="876300"/>
              <a:ext cx="4762500" cy="162877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A768C87F-B9C3-4DFF-8454-F3F52CE4346B}"/>
                </a:ext>
              </a:extLst>
            </p:cNvPr>
            <p:cNvCxnSpPr>
              <a:cxnSpLocks/>
            </p:cNvCxnSpPr>
            <p:nvPr userDrawn="1"/>
          </p:nvCxnSpPr>
          <p:spPr>
            <a:xfrm flipH="1" flipV="1">
              <a:off x="2638425" y="0"/>
              <a:ext cx="2124076" cy="518636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1" name="Date Placeholder 6">
            <a:extLst>
              <a:ext uri="{FF2B5EF4-FFF2-40B4-BE49-F238E27FC236}">
                <a16:creationId xmlns:a16="http://schemas.microsoft.com/office/drawing/2014/main" id="{71F34533-9677-48AF-9374-976825F4BB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22" name="Footer Placeholder 7">
            <a:extLst>
              <a:ext uri="{FF2B5EF4-FFF2-40B4-BE49-F238E27FC236}">
                <a16:creationId xmlns:a16="http://schemas.microsoft.com/office/drawing/2014/main" id="{4FAB8A26-B99E-4F96-8327-A932A14F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24" name="Slide Number Placeholder 8">
            <a:extLst>
              <a:ext uri="{FF2B5EF4-FFF2-40B4-BE49-F238E27FC236}">
                <a16:creationId xmlns:a16="http://schemas.microsoft.com/office/drawing/2014/main" id="{EB0962D2-BCC3-48AB-A769-2A7327D291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77805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3000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losing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4267200" y="1615736"/>
            <a:ext cx="4179570" cy="1524735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267200" y="3238103"/>
            <a:ext cx="4179570" cy="1371997"/>
          </a:xfrm>
        </p:spPr>
        <p:txBody>
          <a:bodyPr>
            <a:normAutofit/>
          </a:bodyPr>
          <a:lstStyle>
            <a:lvl1pPr marL="0" indent="0" algn="l">
              <a:lnSpc>
                <a:spcPct val="150000"/>
              </a:lnSpc>
              <a:buNone/>
              <a:defRPr sz="1400" spc="50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ED3361C9-310A-4255-A94E-B77588962D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3176938" cy="6858000"/>
          </a:xfrm>
          <a:prstGeom prst="rect">
            <a:avLst/>
          </a:prstGeom>
        </p:spPr>
      </p:pic>
      <p:sp>
        <p:nvSpPr>
          <p:cNvPr id="9" name="Date Placeholder 6">
            <a:extLst>
              <a:ext uri="{FF2B5EF4-FFF2-40B4-BE49-F238E27FC236}">
                <a16:creationId xmlns:a16="http://schemas.microsoft.com/office/drawing/2014/main" id="{BF358517-D7B7-40D0-A9D0-B650C80898A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267200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10" name="Footer Placeholder 7">
            <a:extLst>
              <a:ext uri="{FF2B5EF4-FFF2-40B4-BE49-F238E27FC236}">
                <a16:creationId xmlns:a16="http://schemas.microsoft.com/office/drawing/2014/main" id="{6026D44C-0B39-4DE1-A0FC-5615DDAAE3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79721" y="6356350"/>
            <a:ext cx="26615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11" name="Slide Number Placeholder 8">
            <a:extLst>
              <a:ext uri="{FF2B5EF4-FFF2-40B4-BE49-F238E27FC236}">
                <a16:creationId xmlns:a16="http://schemas.microsoft.com/office/drawing/2014/main" id="{0F8222B4-B618-42C4-8BDB-D2E4DF2F22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579428" y="6356350"/>
            <a:ext cx="1774371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140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phic 7">
            <a:extLst>
              <a:ext uri="{FF2B5EF4-FFF2-40B4-BE49-F238E27FC236}">
                <a16:creationId xmlns:a16="http://schemas.microsoft.com/office/drawing/2014/main" id="{D514C6BF-376E-43E8-881D-2E76742699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rcRect t="18301" r="28341" b="23071"/>
          <a:stretch/>
        </p:blipFill>
        <p:spPr>
          <a:xfrm>
            <a:off x="5488815" y="0"/>
            <a:ext cx="6703185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F0A9B92-C2D0-466A-A680-A35832C452B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33500" y="1020445"/>
            <a:ext cx="2895600" cy="1325563"/>
          </a:xfrm>
        </p:spPr>
        <p:txBody>
          <a:bodyPr anchor="b">
            <a:normAutofit/>
          </a:bodyPr>
          <a:lstStyle>
            <a:lvl1pPr>
              <a:defRPr sz="28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DA41CE6-5A88-4C5C-B2A4-6A5D2153B1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2pPr>
            <a:lvl3pPr marL="9144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3pPr>
            <a:lvl4pPr marL="13716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4pPr>
            <a:lvl5pPr marL="1828800" indent="0">
              <a:lnSpc>
                <a:spcPct val="150000"/>
              </a:lnSpc>
              <a:buNone/>
              <a:defRPr sz="14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9F5093-3C53-4152-B8FE-0522E079526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33500" y="6356350"/>
            <a:ext cx="985157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727F11D-8AF8-44D6-A48B-D8C7779B8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69886" y="6356349"/>
            <a:ext cx="2482842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58C0879-6B0F-4AF6-A997-EC61DA8964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21249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rodu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A3821F-4537-4AE7-8829-C2E3AE60F6E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362075" y="1671639"/>
            <a:ext cx="5111750" cy="1204912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FD4279-EA62-4397-878A-73F4948DB1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buNone/>
              <a:defRPr sz="1400" spc="50" baseline="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11EBF9-6826-475B-8079-C11128991B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2192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B726A3-DF54-47D2-8C3A-34FD43A19E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463800" y="6356350"/>
            <a:ext cx="347980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D125A-4493-4967-9146-841D0EF3BC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7A1CF8B-3479-49A3-A30E-2F2ECE962075}"/>
              </a:ext>
            </a:extLst>
          </p:cNvPr>
          <p:cNvGrpSpPr/>
          <p:nvPr userDrawn="1"/>
        </p:nvGrpSpPr>
        <p:grpSpPr>
          <a:xfrm>
            <a:off x="6953250" y="-25401"/>
            <a:ext cx="5238750" cy="6902451"/>
            <a:chOff x="6953250" y="-25401"/>
            <a:chExt cx="5238750" cy="6902451"/>
          </a:xfrm>
        </p:grpSpPr>
        <p:cxnSp>
          <p:nvCxnSpPr>
            <p:cNvPr id="14" name="Straight Connector 13">
              <a:extLst>
                <a:ext uri="{FF2B5EF4-FFF2-40B4-BE49-F238E27FC236}">
                  <a16:creationId xmlns:a16="http://schemas.microsoft.com/office/drawing/2014/main" id="{49FBD260-5143-4B12-B9F8-33E48D548909}"/>
                </a:ext>
              </a:extLst>
            </p:cNvPr>
            <p:cNvCxnSpPr/>
            <p:nvPr userDrawn="1"/>
          </p:nvCxnSpPr>
          <p:spPr>
            <a:xfrm>
              <a:off x="9096375" y="1497012"/>
              <a:ext cx="3095625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>
              <a:extLst>
                <a:ext uri="{FF2B5EF4-FFF2-40B4-BE49-F238E27FC236}">
                  <a16:creationId xmlns:a16="http://schemas.microsoft.com/office/drawing/2014/main" id="{D87F08D6-2CA7-4A5A-BE34-07113DCA535D}"/>
                </a:ext>
              </a:extLst>
            </p:cNvPr>
            <p:cNvCxnSpPr/>
            <p:nvPr userDrawn="1"/>
          </p:nvCxnSpPr>
          <p:spPr>
            <a:xfrm flipH="1">
              <a:off x="6953250" y="-25401"/>
              <a:ext cx="3790950" cy="690245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49735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ection Brea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B3628-62D7-4A6D-A79F-34DE91DBA31E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6991350" y="2148840"/>
            <a:ext cx="4179570" cy="1715531"/>
          </a:xfrm>
        </p:spPr>
        <p:txBody>
          <a:bodyPr anchor="b">
            <a:noAutofit/>
          </a:bodyPr>
          <a:lstStyle>
            <a:lvl1pPr algn="l">
              <a:defRPr sz="3600" spc="150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457758-A125-4CEA-A3D5-CBD010417B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365125"/>
          </a:xfrm>
        </p:spPr>
        <p:txBody>
          <a:bodyPr>
            <a:normAutofit/>
          </a:bodyPr>
          <a:lstStyle>
            <a:lvl1pPr marL="0" indent="0" algn="l">
              <a:buNone/>
              <a:defRPr sz="1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F05D2CCB-CCFC-4A8A-ADA9-C1E4D13B968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828675"/>
            <a:ext cx="5876925" cy="520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951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Chart Placeholder 6">
            <a:extLst>
              <a:ext uri="{FF2B5EF4-FFF2-40B4-BE49-F238E27FC236}">
                <a16:creationId xmlns:a16="http://schemas.microsoft.com/office/drawing/2014/main" id="{08AF2DB4-A973-4307-B59C-6058A138835C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838200" y="2111608"/>
            <a:ext cx="10515600" cy="374491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52777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5C4E19-B78B-4E39-B661-7E6A2E6C500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8" name="Table Placeholder 7">
            <a:extLst>
              <a:ext uri="{FF2B5EF4-FFF2-40B4-BE49-F238E27FC236}">
                <a16:creationId xmlns:a16="http://schemas.microsoft.com/office/drawing/2014/main" id="{C3975522-461E-4D79-B5B9-BF9471B54688}"/>
              </a:ext>
            </a:extLst>
          </p:cNvPr>
          <p:cNvSpPr>
            <a:spLocks noGrp="1"/>
          </p:cNvSpPr>
          <p:nvPr>
            <p:ph type="tbl" sz="quarter" idx="14"/>
          </p:nvPr>
        </p:nvSpPr>
        <p:spPr>
          <a:xfrm>
            <a:off x="838200" y="2111381"/>
            <a:ext cx="10515600" cy="3744913"/>
          </a:xfrm>
        </p:spPr>
        <p:txBody>
          <a:bodyPr/>
          <a:lstStyle/>
          <a:p>
            <a:r>
              <a:rPr lang="en-US"/>
              <a:t>Click icon to add table</a:t>
            </a:r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E085D26-FA83-4414-959E-98936A7726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FB52E93-DE4C-4341-8D83-F0230E38B1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C467230-4A0F-4B18-8BA9-C3B2FDD59C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0680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phic 6">
            <a:extLst>
              <a:ext uri="{FF2B5EF4-FFF2-40B4-BE49-F238E27FC236}">
                <a16:creationId xmlns:a16="http://schemas.microsoft.com/office/drawing/2014/main" id="{AEE644D4-F9A4-4237-BD5C-4B97ABA9337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0" y="0"/>
            <a:ext cx="558165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C2FF67A8-55FA-435D-A18C-96D63D22B53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657724" y="2809875"/>
            <a:ext cx="6696075" cy="1909763"/>
          </a:xfrm>
        </p:spPr>
        <p:txBody>
          <a:bodyPr anchor="b">
            <a:normAutofit/>
          </a:bodyPr>
          <a:lstStyle>
            <a:lvl1pPr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0" name="Subtitle 2">
            <a:extLst>
              <a:ext uri="{FF2B5EF4-FFF2-40B4-BE49-F238E27FC236}">
                <a16:creationId xmlns:a16="http://schemas.microsoft.com/office/drawing/2014/main" id="{104828DA-5EC5-4A00-9A7B-CD9668EF24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657725" y="5028803"/>
            <a:ext cx="6696074" cy="365125"/>
          </a:xfrm>
        </p:spPr>
        <p:txBody>
          <a:bodyPr anchor="b">
            <a:normAutofit/>
          </a:bodyPr>
          <a:lstStyle>
            <a:lvl1pPr marL="0" indent="0" algn="l">
              <a:buNone/>
              <a:defRPr sz="1600">
                <a:solidFill>
                  <a:schemeClr val="bg2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303E9A-96BC-4283-A6E1-5948AEB119F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4676774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A19C49-052B-4D3E-B227-1D787463CE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743699" y="6356350"/>
            <a:ext cx="2543175" cy="365125"/>
          </a:xfrm>
        </p:spPr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E5E724A-95F0-41B6-A77E-EDD067272C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658350" y="6356350"/>
            <a:ext cx="1695450" cy="365125"/>
          </a:xfrm>
        </p:spPr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BDAC7E4E-FE06-4E90-8107-6B543E551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/>
          <p:nvPr userDrawn="1"/>
        </p:nvCxnSpPr>
        <p:spPr>
          <a:xfrm flipV="1">
            <a:off x="2209800" y="0"/>
            <a:ext cx="2438400" cy="68580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3065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4 Peopl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487181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228568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487181" y="5464114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3836914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578300" y="5084524"/>
            <a:ext cx="233081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36913" y="5478796"/>
            <a:ext cx="1855949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8" name="Picture Placeholder 10">
            <a:extLst>
              <a:ext uri="{FF2B5EF4-FFF2-40B4-BE49-F238E27FC236}">
                <a16:creationId xmlns:a16="http://schemas.microsoft.com/office/drawing/2014/main" id="{4EBC7D6F-397D-4C5A-AA62-F683F88531A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>
            <a:off x="632757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pPr lvl="1"/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068964" y="5084524"/>
            <a:ext cx="2317707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327577" y="5478796"/>
            <a:ext cx="1845511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747458" y="2886074"/>
            <a:ext cx="1845511" cy="1845511"/>
          </a:xfrm>
          <a:solidFill>
            <a:schemeClr val="bg1">
              <a:lumMod val="95000"/>
            </a:schemeClr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488845" y="5084524"/>
            <a:ext cx="231770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140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7458" y="5464114"/>
            <a:ext cx="184551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00" kern="1200" spc="150" baseline="0" dirty="0" smtClean="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/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/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73C911F2-9041-416A-B83C-F23B354E06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7334250" y="0"/>
            <a:ext cx="4857750" cy="1724025"/>
            <a:chOff x="7334250" y="0"/>
            <a:chExt cx="4857750" cy="1724025"/>
          </a:xfrm>
        </p:grpSpPr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E4B72DA-52CB-4D39-A342-8857B4D959B2}"/>
                </a:ext>
              </a:extLst>
            </p:cNvPr>
            <p:cNvCxnSpPr/>
            <p:nvPr userDrawn="1"/>
          </p:nvCxnSpPr>
          <p:spPr>
            <a:xfrm flipH="1" flipV="1">
              <a:off x="7334250" y="0"/>
              <a:ext cx="4857750" cy="76200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21D9BCDA-DFB7-41A4-A7C7-CEE86CEDCBE5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487150" y="0"/>
              <a:ext cx="704850" cy="1724025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9512278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am Slide 8 Peopl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187AAB93-862D-455E-9E73-3D0DAEFDEDB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 userDrawn="1"/>
        </p:nvGrpSpPr>
        <p:grpSpPr>
          <a:xfrm>
            <a:off x="0" y="473953"/>
            <a:ext cx="12192000" cy="5621336"/>
            <a:chOff x="0" y="473953"/>
            <a:chExt cx="12192000" cy="5621336"/>
          </a:xfrm>
        </p:grpSpPr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B0DFD584-E5CF-41EF-B51E-679CE22DDF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0" y="473953"/>
              <a:ext cx="2057400" cy="1647825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E5C02DDF-25A6-42C7-9525-F279CE2095C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1049000" y="5180889"/>
              <a:ext cx="1143000" cy="914400"/>
            </a:xfrm>
            <a:prstGeom prst="rect">
              <a:avLst/>
            </a:prstGeom>
          </p:spPr>
        </p:pic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81CF3B5C-31C4-46BA-9FAD-72DF917A84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85156" y="892177"/>
            <a:ext cx="8421688" cy="1325563"/>
          </a:xfrm>
        </p:spPr>
        <p:txBody>
          <a:bodyPr>
            <a:normAutofit/>
          </a:bodyPr>
          <a:lstStyle>
            <a:lvl1pPr algn="ctr">
              <a:defRPr lang="en-US" sz="2800" kern="1200" spc="150" baseline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Picture Placeholder 10">
            <a:extLst>
              <a:ext uri="{FF2B5EF4-FFF2-40B4-BE49-F238E27FC236}">
                <a16:creationId xmlns:a16="http://schemas.microsoft.com/office/drawing/2014/main" id="{B0BDE76A-30A6-4268-9656-28A484C3DCC9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1877176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Font typeface="Arial" panose="020B0604020202020204" pitchFamily="34" charset="0"/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659CD1F-9DFB-4048-9B9B-2BD7D4EC6400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500168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6" name="Text Placeholder 2">
            <a:extLst>
              <a:ext uri="{FF2B5EF4-FFF2-40B4-BE49-F238E27FC236}">
                <a16:creationId xmlns:a16="http://schemas.microsoft.com/office/drawing/2014/main" id="{A02C0876-23F7-41FA-9AC9-721097D1A3CD}"/>
              </a:ext>
            </a:extLst>
          </p:cNvPr>
          <p:cNvSpPr>
            <a:spLocks noGrp="1"/>
          </p:cNvSpPr>
          <p:nvPr>
            <p:ph type="body" idx="21" hasCustomPrompt="1"/>
          </p:nvPr>
        </p:nvSpPr>
        <p:spPr>
          <a:xfrm>
            <a:off x="1500168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7" name="Picture Placeholder 10">
            <a:extLst>
              <a:ext uri="{FF2B5EF4-FFF2-40B4-BE49-F238E27FC236}">
                <a16:creationId xmlns:a16="http://schemas.microsoft.com/office/drawing/2014/main" id="{C4CA5C9C-91D5-44B1-A82A-A49732B4691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226270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2">
            <a:extLst>
              <a:ext uri="{FF2B5EF4-FFF2-40B4-BE49-F238E27FC236}">
                <a16:creationId xmlns:a16="http://schemas.microsoft.com/office/drawing/2014/main" id="{572D0301-10F1-41B4-BEF8-C53FA4D66214}"/>
              </a:ext>
            </a:extLst>
          </p:cNvPr>
          <p:cNvSpPr>
            <a:spLocks noGrp="1"/>
          </p:cNvSpPr>
          <p:nvPr>
            <p:ph type="body" idx="18" hasCustomPrompt="1"/>
          </p:nvPr>
        </p:nvSpPr>
        <p:spPr>
          <a:xfrm>
            <a:off x="3849262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7" name="Text Placeholder 2">
            <a:extLst>
              <a:ext uri="{FF2B5EF4-FFF2-40B4-BE49-F238E27FC236}">
                <a16:creationId xmlns:a16="http://schemas.microsoft.com/office/drawing/2014/main" id="{7ADEB263-F204-4A78-A5E0-7361EFE0B921}"/>
              </a:ext>
            </a:extLst>
          </p:cNvPr>
          <p:cNvSpPr>
            <a:spLocks noGrp="1"/>
          </p:cNvSpPr>
          <p:nvPr>
            <p:ph type="body" idx="22" hasCustomPrompt="1"/>
          </p:nvPr>
        </p:nvSpPr>
        <p:spPr>
          <a:xfrm>
            <a:off x="3849262" y="3809747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32" name="Picture Placeholder 10">
            <a:extLst>
              <a:ext uri="{FF2B5EF4-FFF2-40B4-BE49-F238E27FC236}">
                <a16:creationId xmlns:a16="http://schemas.microsoft.com/office/drawing/2014/main" id="{1938DB4D-239F-4E8E-8802-0470B0131189}"/>
              </a:ext>
            </a:extLst>
          </p:cNvPr>
          <p:cNvSpPr>
            <a:spLocks noGrp="1"/>
          </p:cNvSpPr>
          <p:nvPr>
            <p:ph type="pic" sz="quarter" idx="37"/>
          </p:nvPr>
        </p:nvSpPr>
        <p:spPr>
          <a:xfrm>
            <a:off x="665558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2">
            <a:extLst>
              <a:ext uri="{FF2B5EF4-FFF2-40B4-BE49-F238E27FC236}">
                <a16:creationId xmlns:a16="http://schemas.microsoft.com/office/drawing/2014/main" id="{E767B9DE-7410-43CC-90CF-52D67EF03D48}"/>
              </a:ext>
            </a:extLst>
          </p:cNvPr>
          <p:cNvSpPr>
            <a:spLocks noGrp="1"/>
          </p:cNvSpPr>
          <p:nvPr>
            <p:ph type="body" idx="19" hasCustomPrompt="1"/>
          </p:nvPr>
        </p:nvSpPr>
        <p:spPr>
          <a:xfrm>
            <a:off x="6198355" y="3654378"/>
            <a:ext cx="2105135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28" name="Text Placeholder 2">
            <a:extLst>
              <a:ext uri="{FF2B5EF4-FFF2-40B4-BE49-F238E27FC236}">
                <a16:creationId xmlns:a16="http://schemas.microsoft.com/office/drawing/2014/main" id="{103678F5-B025-46E2-BD45-E77861487165}"/>
              </a:ext>
            </a:extLst>
          </p:cNvPr>
          <p:cNvSpPr>
            <a:spLocks noGrp="1"/>
          </p:cNvSpPr>
          <p:nvPr>
            <p:ph type="body" idx="23" hasCustomPrompt="1"/>
          </p:nvPr>
        </p:nvSpPr>
        <p:spPr>
          <a:xfrm>
            <a:off x="6095999" y="3809747"/>
            <a:ext cx="2299855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19" name="Picture Placeholder 10">
            <a:extLst>
              <a:ext uri="{FF2B5EF4-FFF2-40B4-BE49-F238E27FC236}">
                <a16:creationId xmlns:a16="http://schemas.microsoft.com/office/drawing/2014/main" id="{92E6B581-A522-4758-A9A4-8B9C7B860CF2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9136814" y="2428875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5" name="Text Placeholder 2">
            <a:extLst>
              <a:ext uri="{FF2B5EF4-FFF2-40B4-BE49-F238E27FC236}">
                <a16:creationId xmlns:a16="http://schemas.microsoft.com/office/drawing/2014/main" id="{E13DFE1F-4534-4828-990E-B052F51FC65C}"/>
              </a:ext>
            </a:extLst>
          </p:cNvPr>
          <p:cNvSpPr>
            <a:spLocks noGrp="1"/>
          </p:cNvSpPr>
          <p:nvPr>
            <p:ph type="body" idx="20" hasCustomPrompt="1"/>
          </p:nvPr>
        </p:nvSpPr>
        <p:spPr>
          <a:xfrm>
            <a:off x="8759806" y="3654378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id="{7E3F385B-4DD9-4F3C-A02B-179B9FA61292}"/>
              </a:ext>
            </a:extLst>
          </p:cNvPr>
          <p:cNvSpPr>
            <a:spLocks noGrp="1"/>
          </p:cNvSpPr>
          <p:nvPr>
            <p:ph type="body" idx="24" hasCustomPrompt="1"/>
          </p:nvPr>
        </p:nvSpPr>
        <p:spPr>
          <a:xfrm>
            <a:off x="8744480" y="3809747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5" name="Picture Placeholder 10">
            <a:extLst>
              <a:ext uri="{FF2B5EF4-FFF2-40B4-BE49-F238E27FC236}">
                <a16:creationId xmlns:a16="http://schemas.microsoft.com/office/drawing/2014/main" id="{1EBAEB1D-A7F9-4F90-B642-4277D3802BAB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1877176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4" name="Text Placeholder 2">
            <a:extLst>
              <a:ext uri="{FF2B5EF4-FFF2-40B4-BE49-F238E27FC236}">
                <a16:creationId xmlns:a16="http://schemas.microsoft.com/office/drawing/2014/main" id="{22930C5B-603C-494E-A467-8B394D01D406}"/>
              </a:ext>
            </a:extLst>
          </p:cNvPr>
          <p:cNvSpPr>
            <a:spLocks noGrp="1"/>
          </p:cNvSpPr>
          <p:nvPr>
            <p:ph type="body" idx="25" hasCustomPrompt="1"/>
          </p:nvPr>
        </p:nvSpPr>
        <p:spPr>
          <a:xfrm>
            <a:off x="1500168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2" name="Text Placeholder 2">
            <a:extLst>
              <a:ext uri="{FF2B5EF4-FFF2-40B4-BE49-F238E27FC236}">
                <a16:creationId xmlns:a16="http://schemas.microsoft.com/office/drawing/2014/main" id="{540C455F-A23B-493F-B95E-AB485D91DA6A}"/>
              </a:ext>
            </a:extLst>
          </p:cNvPr>
          <p:cNvSpPr>
            <a:spLocks noGrp="1"/>
          </p:cNvSpPr>
          <p:nvPr>
            <p:ph type="body" idx="33" hasCustomPrompt="1"/>
          </p:nvPr>
        </p:nvSpPr>
        <p:spPr>
          <a:xfrm>
            <a:off x="1500168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56" name="Picture Placeholder 10">
            <a:extLst>
              <a:ext uri="{FF2B5EF4-FFF2-40B4-BE49-F238E27FC236}">
                <a16:creationId xmlns:a16="http://schemas.microsoft.com/office/drawing/2014/main" id="{9461A69E-14C8-4325-89AF-D4257C1C05BA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26270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59" name="Text Placeholder 2">
            <a:extLst>
              <a:ext uri="{FF2B5EF4-FFF2-40B4-BE49-F238E27FC236}">
                <a16:creationId xmlns:a16="http://schemas.microsoft.com/office/drawing/2014/main" id="{6D1C374C-DAF7-40EF-B279-4EC7A2AFE6A2}"/>
              </a:ext>
            </a:extLst>
          </p:cNvPr>
          <p:cNvSpPr>
            <a:spLocks noGrp="1"/>
          </p:cNvSpPr>
          <p:nvPr>
            <p:ph type="body" idx="30" hasCustomPrompt="1"/>
          </p:nvPr>
        </p:nvSpPr>
        <p:spPr>
          <a:xfrm>
            <a:off x="3849262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3" name="Text Placeholder 2">
            <a:extLst>
              <a:ext uri="{FF2B5EF4-FFF2-40B4-BE49-F238E27FC236}">
                <a16:creationId xmlns:a16="http://schemas.microsoft.com/office/drawing/2014/main" id="{421FF438-E4E8-4643-BCB3-4A1C12429042}"/>
              </a:ext>
            </a:extLst>
          </p:cNvPr>
          <p:cNvSpPr>
            <a:spLocks noGrp="1"/>
          </p:cNvSpPr>
          <p:nvPr>
            <p:ph type="body" idx="34" hasCustomPrompt="1"/>
          </p:nvPr>
        </p:nvSpPr>
        <p:spPr>
          <a:xfrm>
            <a:off x="3849262" y="5668583"/>
            <a:ext cx="1828800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33" name="Picture Placeholder 10">
            <a:extLst>
              <a:ext uri="{FF2B5EF4-FFF2-40B4-BE49-F238E27FC236}">
                <a16:creationId xmlns:a16="http://schemas.microsoft.com/office/drawing/2014/main" id="{E029C5CA-EDDA-4BF9-9051-8B09E98EE1E2}"/>
              </a:ext>
            </a:extLst>
          </p:cNvPr>
          <p:cNvSpPr>
            <a:spLocks noGrp="1"/>
          </p:cNvSpPr>
          <p:nvPr>
            <p:ph type="pic" sz="quarter" idx="38"/>
          </p:nvPr>
        </p:nvSpPr>
        <p:spPr>
          <a:xfrm>
            <a:off x="665558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0" name="Text Placeholder 2">
            <a:extLst>
              <a:ext uri="{FF2B5EF4-FFF2-40B4-BE49-F238E27FC236}">
                <a16:creationId xmlns:a16="http://schemas.microsoft.com/office/drawing/2014/main" id="{D4FEDD19-A7BA-45BB-93A0-F1E896C9F26D}"/>
              </a:ext>
            </a:extLst>
          </p:cNvPr>
          <p:cNvSpPr>
            <a:spLocks noGrp="1"/>
          </p:cNvSpPr>
          <p:nvPr>
            <p:ph type="body" idx="31" hasCustomPrompt="1"/>
          </p:nvPr>
        </p:nvSpPr>
        <p:spPr>
          <a:xfrm>
            <a:off x="633992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4" name="Text Placeholder 2">
            <a:extLst>
              <a:ext uri="{FF2B5EF4-FFF2-40B4-BE49-F238E27FC236}">
                <a16:creationId xmlns:a16="http://schemas.microsoft.com/office/drawing/2014/main" id="{A12F0175-7AEE-46B1-9590-D4A427680DC7}"/>
              </a:ext>
            </a:extLst>
          </p:cNvPr>
          <p:cNvSpPr>
            <a:spLocks noGrp="1"/>
          </p:cNvSpPr>
          <p:nvPr>
            <p:ph type="body" idx="35" hasCustomPrompt="1"/>
          </p:nvPr>
        </p:nvSpPr>
        <p:spPr>
          <a:xfrm>
            <a:off x="6339926" y="5668583"/>
            <a:ext cx="1813474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</a:t>
            </a:r>
          </a:p>
        </p:txBody>
      </p:sp>
      <p:sp>
        <p:nvSpPr>
          <p:cNvPr id="58" name="Picture Placeholder 10">
            <a:extLst>
              <a:ext uri="{FF2B5EF4-FFF2-40B4-BE49-F238E27FC236}">
                <a16:creationId xmlns:a16="http://schemas.microsoft.com/office/drawing/2014/main" id="{622ED9F4-EB9B-4588-8501-BFECB846EE73}"/>
              </a:ext>
            </a:extLst>
          </p:cNvPr>
          <p:cNvSpPr>
            <a:spLocks noGrp="1"/>
          </p:cNvSpPr>
          <p:nvPr>
            <p:ph type="pic" sz="quarter" idx="29"/>
          </p:nvPr>
        </p:nvSpPr>
        <p:spPr>
          <a:xfrm>
            <a:off x="9136814" y="4287711"/>
            <a:ext cx="1066800" cy="1066800"/>
          </a:xfrm>
          <a:solidFill>
            <a:schemeClr val="tx1"/>
          </a:solidFill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900">
                <a:solidFill>
                  <a:sysClr val="windowText" lastClr="000000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61" name="Text Placeholder 2">
            <a:extLst>
              <a:ext uri="{FF2B5EF4-FFF2-40B4-BE49-F238E27FC236}">
                <a16:creationId xmlns:a16="http://schemas.microsoft.com/office/drawing/2014/main" id="{5026D39F-46AB-4680-9A52-F367344A3531}"/>
              </a:ext>
            </a:extLst>
          </p:cNvPr>
          <p:cNvSpPr>
            <a:spLocks noGrp="1"/>
          </p:cNvSpPr>
          <p:nvPr>
            <p:ph type="body" idx="32" hasCustomPrompt="1"/>
          </p:nvPr>
        </p:nvSpPr>
        <p:spPr>
          <a:xfrm>
            <a:off x="8759806" y="5513214"/>
            <a:ext cx="1828800" cy="343061"/>
          </a:xfrm>
        </p:spPr>
        <p:txBody>
          <a:bodyPr anchor="t">
            <a:noAutofit/>
          </a:bodyPr>
          <a:lstStyle>
            <a:lvl1pPr marL="0" indent="0" algn="ctr">
              <a:buNone/>
              <a:defRPr lang="en-US" sz="1050" kern="1200" spc="150" baseline="0" dirty="0" smtClean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65" name="Text Placeholder 2">
            <a:extLst>
              <a:ext uri="{FF2B5EF4-FFF2-40B4-BE49-F238E27FC236}">
                <a16:creationId xmlns:a16="http://schemas.microsoft.com/office/drawing/2014/main" id="{04E11FE2-6320-4E8C-A5B3-8104AF329ADA}"/>
              </a:ext>
            </a:extLst>
          </p:cNvPr>
          <p:cNvSpPr>
            <a:spLocks noGrp="1"/>
          </p:cNvSpPr>
          <p:nvPr>
            <p:ph type="body" idx="36" hasCustomPrompt="1"/>
          </p:nvPr>
        </p:nvSpPr>
        <p:spPr>
          <a:xfrm>
            <a:off x="8744480" y="5668583"/>
            <a:ext cx="1844126" cy="343061"/>
          </a:xfrm>
        </p:spPr>
        <p:txBody>
          <a:bodyPr anchor="ctr">
            <a:noAutofit/>
          </a:bodyPr>
          <a:lstStyle>
            <a:lvl1pPr marL="0" indent="0" algn="ctr">
              <a:buNone/>
              <a:defRPr lang="en-US" sz="900" kern="1200" spc="150" baseline="0" dirty="0" smtClean="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255C16C-AA88-4BBF-8040-11ECFED618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BE560E3-F935-488F-8F0E-191D7B6B5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B9CD8B2-CC23-467F-B0EE-2CC06D6308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900">
                <a:solidFill>
                  <a:srgbClr val="898989"/>
                </a:solidFill>
              </a:defRPr>
            </a:lvl1pPr>
          </a:lstStyle>
          <a:p>
            <a:fld id="{A49DFD55-3C28-40EF-9E31-A92D2E4017F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712064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F4C17E5-24ED-44BC-BA50-02EF90355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33D101-3AF0-4F06-90ED-B83615C36CE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AE9FDE-AF95-49F8-A927-35A23C9E65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20XX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2E900D-8FF9-4E80-860D-89C2D3B4E4E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PRESENTATION TITLE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A66A0C-1415-46A3-A1FF-BE18C70873E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9DFD55-3C28-40EF-9E31-A92D2E4017FF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9061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1" r:id="rId4"/>
    <p:sldLayoutId id="2147483666" r:id="rId5"/>
    <p:sldLayoutId id="2147483667" r:id="rId6"/>
    <p:sldLayoutId id="2147483654" r:id="rId7"/>
    <p:sldLayoutId id="2147483663" r:id="rId8"/>
    <p:sldLayoutId id="2147483662" r:id="rId9"/>
    <p:sldLayoutId id="2147483668" r:id="rId10"/>
    <p:sldLayoutId id="2147483652" r:id="rId11"/>
    <p:sldLayoutId id="2147483653" r:id="rId12"/>
    <p:sldLayoutId id="2147483660" r:id="rId13"/>
    <p:sldLayoutId id="2147483664" r:id="rId14"/>
    <p:sldLayoutId id="2147483665" r:id="rId15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microsoft.com/office/2007/relationships/media" Target="../media/media2.mp3"/><Relationship Id="rId7" Type="http://schemas.openxmlformats.org/officeDocument/2006/relationships/image" Target="../media/image18.jpg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6" Type="http://schemas.openxmlformats.org/officeDocument/2006/relationships/image" Target="../media/image17.jpg"/><Relationship Id="rId5" Type="http://schemas.openxmlformats.org/officeDocument/2006/relationships/slideLayout" Target="../slideLayouts/slideLayout3.xml"/><Relationship Id="rId4" Type="http://schemas.openxmlformats.org/officeDocument/2006/relationships/audio" Target="../media/media2.mp3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75451-6A4B-484B-9ED1-353CCE25B0F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32718" y="4862557"/>
            <a:ext cx="7025093" cy="1674976"/>
          </a:xfrm>
        </p:spPr>
        <p:txBody>
          <a:bodyPr/>
          <a:lstStyle/>
          <a:p>
            <a:r>
              <a:rPr lang="en-US" sz="7200" dirty="0"/>
              <a:t>FROM RADIO TO </a:t>
            </a:r>
            <a:br>
              <a:rPr lang="en-US" sz="7200" dirty="0"/>
            </a:br>
            <a:r>
              <a:rPr lang="en-US" sz="7200" dirty="0"/>
              <a:t>PODCASTING</a:t>
            </a:r>
          </a:p>
        </p:txBody>
      </p:sp>
      <p:pic>
        <p:nvPicPr>
          <p:cNvPr id="5" name="Picture 4" descr="A person with glasses smiling&#10;&#10;Description automatically generated">
            <a:extLst>
              <a:ext uri="{FF2B5EF4-FFF2-40B4-BE49-F238E27FC236}">
                <a16:creationId xmlns:a16="http://schemas.microsoft.com/office/drawing/2014/main" id="{7F4395CC-D326-A380-31F2-219412350E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69735" y="504202"/>
            <a:ext cx="1995443" cy="1995443"/>
          </a:xfrm>
          <a:prstGeom prst="rect">
            <a:avLst/>
          </a:prstGeom>
        </p:spPr>
      </p:pic>
      <p:pic>
        <p:nvPicPr>
          <p:cNvPr id="7" name="Picture 6" descr="A person with a hat and glasses&#10;&#10;Description automatically generated">
            <a:extLst>
              <a:ext uri="{FF2B5EF4-FFF2-40B4-BE49-F238E27FC236}">
                <a16:creationId xmlns:a16="http://schemas.microsoft.com/office/drawing/2014/main" id="{8AFE1FC4-9B63-4655-775A-A7DD8AF0ACC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77570" y="504202"/>
            <a:ext cx="2081969" cy="1995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05881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E5FEE2D-79E5-4C1D-8BF7-EE619CA7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Who are these people?</a:t>
            </a:r>
          </a:p>
        </p:txBody>
      </p:sp>
      <p:pic>
        <p:nvPicPr>
          <p:cNvPr id="10" name="Picture 9" descr="A graph of a number of purple squares&#10;&#10;Description automatically generated with medium confidence">
            <a:extLst>
              <a:ext uri="{FF2B5EF4-FFF2-40B4-BE49-F238E27FC236}">
                <a16:creationId xmlns:a16="http://schemas.microsoft.com/office/drawing/2014/main" id="{055FBEFC-A794-8C6C-2D4A-B3A1179804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892912"/>
            <a:ext cx="12192000" cy="30721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96826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18FC28-E0BD-4387-B8BE-9965D1A57F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76875" y="1671639"/>
            <a:ext cx="5111750" cy="1204912"/>
          </a:xfrm>
        </p:spPr>
        <p:txBody>
          <a:bodyPr/>
          <a:lstStyle/>
          <a:p>
            <a:r>
              <a:rPr lang="en-US" dirty="0"/>
              <a:t>What’s the point?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D19BCA-B61F-4EA6-A1FB-CCA3BD8506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476875" y="3660774"/>
            <a:ext cx="5111750" cy="1525588"/>
          </a:xfrm>
        </p:spPr>
        <p:txBody>
          <a:bodyPr>
            <a:normAutofit/>
          </a:bodyPr>
          <a:lstStyle/>
          <a:p>
            <a:r>
              <a:rPr lang="en-US" dirty="0"/>
              <a:t>For the Radio</a:t>
            </a:r>
          </a:p>
          <a:p>
            <a:r>
              <a:rPr lang="en-US" dirty="0"/>
              <a:t>For the host</a:t>
            </a:r>
          </a:p>
        </p:txBody>
      </p:sp>
    </p:spTree>
    <p:extLst>
      <p:ext uri="{BB962C8B-B14F-4D97-AF65-F5344CB8AC3E}">
        <p14:creationId xmlns:p14="http://schemas.microsoft.com/office/powerpoint/2010/main" val="174286162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6"/>
            <a:ext cx="3793977" cy="680168"/>
          </a:xfrm>
        </p:spPr>
        <p:txBody>
          <a:bodyPr/>
          <a:lstStyle/>
          <a:p>
            <a:r>
              <a:rPr lang="en-US" dirty="0"/>
              <a:t>Niko’s Podcast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499" y="2924175"/>
            <a:ext cx="3460691" cy="2519363"/>
          </a:xfrm>
        </p:spPr>
        <p:txBody>
          <a:bodyPr/>
          <a:lstStyle/>
          <a:p>
            <a:r>
              <a:rPr lang="en-US" dirty="0"/>
              <a:t>Started in 2015</a:t>
            </a:r>
          </a:p>
          <a:p>
            <a:r>
              <a:rPr lang="en-US" dirty="0"/>
              <a:t>Started as a radio show</a:t>
            </a:r>
          </a:p>
          <a:p>
            <a:r>
              <a:rPr lang="en-US" dirty="0"/>
              <a:t>Probably the most popular podcast ever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02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BEF5859-10C9-4588-9727-B9362E26C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33499" y="1020446"/>
            <a:ext cx="3793977" cy="680168"/>
          </a:xfrm>
        </p:spPr>
        <p:txBody>
          <a:bodyPr/>
          <a:lstStyle/>
          <a:p>
            <a:r>
              <a:rPr lang="en-US" dirty="0" err="1"/>
              <a:t>Asatiani’s</a:t>
            </a:r>
            <a:r>
              <a:rPr lang="en-US" dirty="0"/>
              <a:t> Corner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671D7E5-EF66-4BCD-8DAA-E9061157F0B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33500" y="2924175"/>
            <a:ext cx="2895600" cy="2519363"/>
          </a:xfrm>
        </p:spPr>
        <p:txBody>
          <a:bodyPr/>
          <a:lstStyle/>
          <a:p>
            <a:r>
              <a:rPr lang="en-US" dirty="0"/>
              <a:t>Started in 2018</a:t>
            </a:r>
          </a:p>
          <a:p>
            <a:r>
              <a:rPr lang="en-US" dirty="0"/>
              <a:t>Started as a podcast</a:t>
            </a:r>
          </a:p>
          <a:p>
            <a:r>
              <a:rPr lang="en-US" dirty="0"/>
              <a:t>Almost as good as my show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C991F00-87A7-45A6-8029-B097FA7249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36305" y="6356350"/>
            <a:ext cx="987552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89772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5111750" cy="1204912"/>
          </a:xfrm>
        </p:spPr>
        <p:txBody>
          <a:bodyPr/>
          <a:lstStyle/>
          <a:p>
            <a:r>
              <a:rPr lang="en-US" dirty="0"/>
              <a:t>What’s the difference?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D5232F9-FD00-464A-9F17-619C91AEF8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2075" y="3660774"/>
            <a:ext cx="5111750" cy="1525588"/>
          </a:xfrm>
        </p:spPr>
        <p:txBody>
          <a:bodyPr/>
          <a:lstStyle/>
          <a:p>
            <a:r>
              <a:rPr lang="en-US" dirty="0"/>
              <a:t>Differences subtle but important. There is no “one weird trick” to turn a radio show into a podcast. The main difference is how the audience listens to you and what they expect from you. 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715163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E5F11-B7B9-4B80-8C6A-A8A7A7190B7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964964" y="2148840"/>
            <a:ext cx="5930782" cy="1715531"/>
          </a:xfrm>
        </p:spPr>
        <p:txBody>
          <a:bodyPr/>
          <a:lstStyle/>
          <a:p>
            <a:r>
              <a:rPr lang="en-US" dirty="0"/>
              <a:t>Community Building: </a:t>
            </a:r>
            <a:br>
              <a:rPr lang="en-US" dirty="0"/>
            </a:br>
            <a:r>
              <a:rPr lang="en-US" dirty="0"/>
              <a:t>NIKO VS SALOME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A8AFAA9-633A-475C-B8ED-840A34F7294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91350" y="3962003"/>
            <a:ext cx="4179570" cy="1404756"/>
          </a:xfrm>
        </p:spPr>
        <p:txBody>
          <a:bodyPr/>
          <a:lstStyle/>
          <a:p>
            <a:r>
              <a:rPr lang="en-US" dirty="0"/>
              <a:t>I have a page (12K followers)</a:t>
            </a:r>
          </a:p>
          <a:p>
            <a:r>
              <a:rPr lang="en-US" dirty="0"/>
              <a:t>She has a group (</a:t>
            </a:r>
            <a:r>
              <a:rPr lang="ka-GE" dirty="0"/>
              <a:t>8,5</a:t>
            </a:r>
            <a:r>
              <a:rPr lang="en-US" dirty="0"/>
              <a:t>K members)</a:t>
            </a:r>
          </a:p>
        </p:txBody>
      </p:sp>
    </p:spTree>
    <p:extLst>
      <p:ext uri="{BB962C8B-B14F-4D97-AF65-F5344CB8AC3E}">
        <p14:creationId xmlns:p14="http://schemas.microsoft.com/office/powerpoint/2010/main" val="3797280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32731C-311B-46F7-A865-6C3AF6B09A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2075" y="1671639"/>
            <a:ext cx="6175316" cy="1204912"/>
          </a:xfrm>
        </p:spPr>
        <p:txBody>
          <a:bodyPr/>
          <a:lstStyle/>
          <a:p>
            <a:r>
              <a:rPr lang="en-US" dirty="0"/>
              <a:t>But what are these about?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C1787E-7110-4989-B0B8-DD4E0ACC09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5" name="Picture 4" descr="A person with glasses smiling&#10;&#10;Description automatically generated">
            <a:extLst>
              <a:ext uri="{FF2B5EF4-FFF2-40B4-BE49-F238E27FC236}">
                <a16:creationId xmlns:a16="http://schemas.microsoft.com/office/drawing/2014/main" id="{9E3B294C-8917-D8B7-A927-1973CAC410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8182" y="3512321"/>
            <a:ext cx="2465461" cy="2465461"/>
          </a:xfrm>
          <a:prstGeom prst="rect">
            <a:avLst/>
          </a:prstGeom>
        </p:spPr>
      </p:pic>
      <p:pic>
        <p:nvPicPr>
          <p:cNvPr id="8" name="Picture 7" descr="A person with a hat and glasses&#10;&#10;Description automatically generated">
            <a:extLst>
              <a:ext uri="{FF2B5EF4-FFF2-40B4-BE49-F238E27FC236}">
                <a16:creationId xmlns:a16="http://schemas.microsoft.com/office/drawing/2014/main" id="{C7BC3CF8-596C-FE2F-65F4-A0166295925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07079" y="3509695"/>
            <a:ext cx="2525995" cy="2525995"/>
          </a:xfrm>
          <a:prstGeom prst="rect">
            <a:avLst/>
          </a:prstGeom>
        </p:spPr>
      </p:pic>
      <p:pic>
        <p:nvPicPr>
          <p:cNvPr id="9" name="034d0000-0aff-0242-61ce-08daef56694f_hq (2)">
            <a:hlinkClick r:id="" action="ppaction://media"/>
            <a:extLst>
              <a:ext uri="{FF2B5EF4-FFF2-40B4-BE49-F238E27FC236}">
                <a16:creationId xmlns:a16="http://schemas.microsoft.com/office/drawing/2014/main" id="{676F643F-E496-EAC1-F13D-5D656614D891}"/>
              </a:ext>
            </a:extLst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296112" y="4440251"/>
            <a:ext cx="609600" cy="609600"/>
          </a:xfrm>
          <a:prstGeom prst="rect">
            <a:avLst/>
          </a:prstGeom>
        </p:spPr>
      </p:pic>
      <p:pic>
        <p:nvPicPr>
          <p:cNvPr id="10" name="01000000-0aff-0242-2e9f-08db7dba0aaa_hq (2)">
            <a:hlinkClick r:id="" action="ppaction://media"/>
            <a:extLst>
              <a:ext uri="{FF2B5EF4-FFF2-40B4-BE49-F238E27FC236}">
                <a16:creationId xmlns:a16="http://schemas.microsoft.com/office/drawing/2014/main" id="{D85ECD24-5CB3-3C97-BF4F-8362C78E736B}"/>
              </a:ext>
            </a:extLst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5265276" y="436334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43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605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28499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Does anyone listen?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7" name="Picture 6" descr="A screenshot of a score&#10;&#10;Description automatically generated">
            <a:extLst>
              <a:ext uri="{FF2B5EF4-FFF2-40B4-BE49-F238E27FC236}">
                <a16:creationId xmlns:a16="http://schemas.microsoft.com/office/drawing/2014/main" id="{FBF51FA1-8C33-33F6-F742-4E25A550FD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6388" y="2151090"/>
            <a:ext cx="4565295" cy="2567979"/>
          </a:xfrm>
          <a:prstGeom prst="rect">
            <a:avLst/>
          </a:prstGeom>
        </p:spPr>
      </p:pic>
      <p:pic>
        <p:nvPicPr>
          <p:cNvPr id="12" name="Picture 1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D590ED6-8D38-0899-FDD3-5A3F428895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8505" y="2151090"/>
            <a:ext cx="4565295" cy="2567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5799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Does anyone listen?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" name="Picture 5" descr="A close up of numbers&#10;&#10;Description automatically generated">
            <a:extLst>
              <a:ext uri="{FF2B5EF4-FFF2-40B4-BE49-F238E27FC236}">
                <a16:creationId xmlns:a16="http://schemas.microsoft.com/office/drawing/2014/main" id="{1903C701-A2E8-39EC-D1A7-822B719795B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99575" y="1436806"/>
            <a:ext cx="7439025" cy="1266825"/>
          </a:xfrm>
          <a:prstGeom prst="rect">
            <a:avLst/>
          </a:prstGeom>
        </p:spPr>
      </p:pic>
      <p:pic>
        <p:nvPicPr>
          <p:cNvPr id="9" name="Picture 8" descr="A colorful circle with text&#10;&#10;Description automatically generated">
            <a:extLst>
              <a:ext uri="{FF2B5EF4-FFF2-40B4-BE49-F238E27FC236}">
                <a16:creationId xmlns:a16="http://schemas.microsoft.com/office/drawing/2014/main" id="{AA7032FC-3730-E527-9C96-E9186DE9FB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71801" y="3238772"/>
            <a:ext cx="3914423" cy="2508191"/>
          </a:xfrm>
          <a:prstGeom prst="rect">
            <a:avLst/>
          </a:prstGeom>
        </p:spPr>
      </p:pic>
      <p:pic>
        <p:nvPicPr>
          <p:cNvPr id="13" name="Picture 12" descr="A green and black circle with black text&#10;&#10;Description automatically generated">
            <a:extLst>
              <a:ext uri="{FF2B5EF4-FFF2-40B4-BE49-F238E27FC236}">
                <a16:creationId xmlns:a16="http://schemas.microsoft.com/office/drawing/2014/main" id="{47188F0A-B353-B74B-B9C6-859CCD9DB1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90711" y="3287747"/>
            <a:ext cx="5063089" cy="24592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499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6D044-C704-4974-935B-AE3D7EFC9B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/>
          <a:lstStyle/>
          <a:p>
            <a:r>
              <a:rPr lang="en-US" dirty="0"/>
              <a:t>Does anyone listen?</a:t>
            </a:r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D5843A7-CBF3-441B-919C-8467B2BB19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A49DFD55-3C28-40EF-9E31-A92D2E4017FF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E0364CF9-C2AB-6B28-9093-2A7C6DC8BB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3875" y="2109787"/>
            <a:ext cx="11144250" cy="2638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8244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149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E9E6DF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56">
      <a:majorFont>
        <a:latin typeface="Tenorite"/>
        <a:ea typeface=""/>
        <a:cs typeface=""/>
      </a:majorFont>
      <a:minorFont>
        <a:latin typeface="Tenorit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M67328976 Minimalist presentation_Win32_v3" id="{68F91E1F-47E3-4784-97BA-A7779D45FCD8}" vid="{DD4A590D-E633-4E0F-B7C2-7C0F99B0E27C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daf2a47-2d73-4b60-85bc-35859a567dce" xsi:nil="true"/>
    <lcf76f155ced4ddcb4097134ff3c332f xmlns="b68cffae-9970-4e7a-95d5-7339dc52aff9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158B5F78F215A49966F3C0BBFAAAFAB" ma:contentTypeVersion="13" ma:contentTypeDescription="Create a new document." ma:contentTypeScope="" ma:versionID="b0dbf67f3bd161e8c93520cd10fbdaee">
  <xsd:schema xmlns:xsd="http://www.w3.org/2001/XMLSchema" xmlns:xs="http://www.w3.org/2001/XMLSchema" xmlns:p="http://schemas.microsoft.com/office/2006/metadata/properties" xmlns:ns2="b68cffae-9970-4e7a-95d5-7339dc52aff9" xmlns:ns3="1daf2a47-2d73-4b60-85bc-35859a567dce" targetNamespace="http://schemas.microsoft.com/office/2006/metadata/properties" ma:root="true" ma:fieldsID="44101d32b6067902733e41043cf7bd62" ns2:_="" ns3:_="">
    <xsd:import namespace="b68cffae-9970-4e7a-95d5-7339dc52aff9"/>
    <xsd:import namespace="1daf2a47-2d73-4b60-85bc-35859a567dce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68cffae-9970-4e7a-95d5-7339dc52aff9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Image Tags" ma:readOnly="false" ma:fieldId="{5cf76f15-5ced-4ddc-b409-7134ff3c332f}" ma:taxonomyMulti="true" ma:sspId="6411d79b-573e-42b1-99fb-0fec2b4da4fc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3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7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daf2a47-2d73-4b60-85bc-35859a567dce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615740ca-1795-4394-92b2-e00d8c5665f8}" ma:internalName="TaxCatchAll" ma:showField="CatchAllData" ma:web="1daf2a47-2d73-4b60-85bc-35859a567dc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2C4DF17-F044-499E-9F05-A29D5AD84F26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  <ds:schemaRef ds:uri="71af3243-3dd4-4a8d-8c0d-dd76da1f02a5"/>
    <ds:schemaRef ds:uri="230e9df3-be65-4c73-a93b-d1236ebd677e"/>
  </ds:schemaRefs>
</ds:datastoreItem>
</file>

<file path=customXml/itemProps2.xml><?xml version="1.0" encoding="utf-8"?>
<ds:datastoreItem xmlns:ds="http://schemas.openxmlformats.org/officeDocument/2006/customXml" ds:itemID="{0D6CD170-8994-4B78-9EA8-2A6D16DEF2E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979881F-D8B1-4F91-87B6-3C4E2FEF99AF}"/>
</file>

<file path=docMetadata/LabelInfo.xml><?xml version="1.0" encoding="utf-8"?>
<clbl:labelList xmlns:clbl="http://schemas.microsoft.com/office/2020/mipLabelMetadata"/>
</file>

<file path=docProps/app.xml><?xml version="1.0" encoding="utf-8"?>
<Properties xmlns="http://schemas.openxmlformats.org/officeDocument/2006/extended-properties" xmlns:vt="http://schemas.openxmlformats.org/officeDocument/2006/docPropsVTypes">
  <Template>{36466E34-95D8-4D17-8F96-544DD732D943}tf67328976_win32</Template>
  <TotalTime>40</TotalTime>
  <Words>143</Words>
  <Application>Microsoft Office PowerPoint</Application>
  <PresentationFormat>Widescreen</PresentationFormat>
  <Paragraphs>29</Paragraphs>
  <Slides>11</Slides>
  <Notes>0</Notes>
  <HiddenSlides>0</HiddenSlides>
  <MMClips>2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Tenorite</vt:lpstr>
      <vt:lpstr>Office Theme</vt:lpstr>
      <vt:lpstr>FROM RADIO TO  PODCASTING</vt:lpstr>
      <vt:lpstr>Niko’s Podcast</vt:lpstr>
      <vt:lpstr>Asatiani’s Corner</vt:lpstr>
      <vt:lpstr>What’s the difference?</vt:lpstr>
      <vt:lpstr>Community Building:  NIKO VS SALOME</vt:lpstr>
      <vt:lpstr>But what are these about?</vt:lpstr>
      <vt:lpstr>Does anyone listen?</vt:lpstr>
      <vt:lpstr>Does anyone listen?</vt:lpstr>
      <vt:lpstr>Does anyone listen?</vt:lpstr>
      <vt:lpstr>Who are these people?</vt:lpstr>
      <vt:lpstr>What’s the point?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RADIO TO  PODCASTING</dc:title>
  <dc:creator>Niko Nergadze</dc:creator>
  <cp:lastModifiedBy>Niko Nergadze</cp:lastModifiedBy>
  <cp:revision>1</cp:revision>
  <dcterms:created xsi:type="dcterms:W3CDTF">2023-08-31T19:42:27Z</dcterms:created>
  <dcterms:modified xsi:type="dcterms:W3CDTF">2023-08-31T20:23:14Z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0x010100B158B5F78F215A49966F3C0BBFAAAFAB</vt:lpwstr>
  </property>
</Properties>
</file>