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20"/>
  </p:notesMasterIdLst>
  <p:sldIdLst>
    <p:sldId id="278" r:id="rId5"/>
    <p:sldId id="301" r:id="rId6"/>
    <p:sldId id="302" r:id="rId7"/>
    <p:sldId id="294" r:id="rId8"/>
    <p:sldId id="280" r:id="rId9"/>
    <p:sldId id="295" r:id="rId10"/>
    <p:sldId id="296" r:id="rId11"/>
    <p:sldId id="298" r:id="rId12"/>
    <p:sldId id="297" r:id="rId13"/>
    <p:sldId id="291" r:id="rId14"/>
    <p:sldId id="299" r:id="rId15"/>
    <p:sldId id="290" r:id="rId16"/>
    <p:sldId id="300" r:id="rId17"/>
    <p:sldId id="292" r:id="rId18"/>
    <p:sldId id="293" r:id="rId19"/>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9D90A0"/>
    <a:srgbClr val="AAC4E9"/>
    <a:srgbClr val="E6F0FE"/>
    <a:srgbClr val="DF8C8C"/>
    <a:srgbClr val="F5CDCE"/>
    <a:srgbClr val="D4D593"/>
    <a:srgbClr val="CDBE8A"/>
    <a:srgbClr val="F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EF653-B440-4B44-81FD-785651D5C54C}" v="505" dt="2023-08-23T10:42:47.255"/>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655" autoAdjust="0"/>
  </p:normalViewPr>
  <p:slideViewPr>
    <p:cSldViewPr snapToGrid="0" snapToObjects="1">
      <p:cViewPr>
        <p:scale>
          <a:sx n="60" d="100"/>
          <a:sy n="60" d="100"/>
        </p:scale>
        <p:origin x="908" y="100"/>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Abdulhakova" userId="c6f5c3e8-36ae-419d-ace6-09ee38e04390" providerId="ADAL" clId="{D1EEF653-B440-4B44-81FD-785651D5C54C}"/>
    <pc:docChg chg="undo redo custSel addSld delSld modSld sldOrd">
      <pc:chgData name="Sandra Abdulhakova" userId="c6f5c3e8-36ae-419d-ace6-09ee38e04390" providerId="ADAL" clId="{D1EEF653-B440-4B44-81FD-785651D5C54C}" dt="2023-09-01T07:28:16.909" v="3412"/>
      <pc:docMkLst>
        <pc:docMk/>
      </pc:docMkLst>
      <pc:sldChg chg="addSp delSp modSp mod modNotesTx">
        <pc:chgData name="Sandra Abdulhakova" userId="c6f5c3e8-36ae-419d-ace6-09ee38e04390" providerId="ADAL" clId="{D1EEF653-B440-4B44-81FD-785651D5C54C}" dt="2023-08-24T07:26:31.966" v="2856" actId="313"/>
        <pc:sldMkLst>
          <pc:docMk/>
          <pc:sldMk cId="2131568492" sldId="278"/>
        </pc:sldMkLst>
        <pc:spChg chg="del">
          <ac:chgData name="Sandra Abdulhakova" userId="c6f5c3e8-36ae-419d-ace6-09ee38e04390" providerId="ADAL" clId="{D1EEF653-B440-4B44-81FD-785651D5C54C}" dt="2023-08-22T14:47:48.189" v="1489" actId="478"/>
          <ac:spMkLst>
            <pc:docMk/>
            <pc:sldMk cId="2131568492" sldId="278"/>
            <ac:spMk id="3" creationId="{86C1060B-300F-3CE3-E5AA-D8E29791C960}"/>
          </ac:spMkLst>
        </pc:spChg>
        <pc:spChg chg="add del mod">
          <ac:chgData name="Sandra Abdulhakova" userId="c6f5c3e8-36ae-419d-ace6-09ee38e04390" providerId="ADAL" clId="{D1EEF653-B440-4B44-81FD-785651D5C54C}" dt="2023-08-24T07:26:31.966" v="2856" actId="313"/>
          <ac:spMkLst>
            <pc:docMk/>
            <pc:sldMk cId="2131568492" sldId="278"/>
            <ac:spMk id="6" creationId="{4DB0C8ED-D4AD-0013-C032-709552852FE7}"/>
          </ac:spMkLst>
        </pc:spChg>
      </pc:sldChg>
      <pc:sldChg chg="del">
        <pc:chgData name="Sandra Abdulhakova" userId="c6f5c3e8-36ae-419d-ace6-09ee38e04390" providerId="ADAL" clId="{D1EEF653-B440-4B44-81FD-785651D5C54C}" dt="2023-08-22T09:59:31.291" v="3" actId="47"/>
        <pc:sldMkLst>
          <pc:docMk/>
          <pc:sldMk cId="3855531800" sldId="279"/>
        </pc:sldMkLst>
      </pc:sldChg>
      <pc:sldChg chg="addSp delSp modSp mod modNotesTx">
        <pc:chgData name="Sandra Abdulhakova" userId="c6f5c3e8-36ae-419d-ace6-09ee38e04390" providerId="ADAL" clId="{D1EEF653-B440-4B44-81FD-785651D5C54C}" dt="2023-08-24T07:11:04.190" v="2813" actId="20577"/>
        <pc:sldMkLst>
          <pc:docMk/>
          <pc:sldMk cId="979622006" sldId="280"/>
        </pc:sldMkLst>
        <pc:spChg chg="mod">
          <ac:chgData name="Sandra Abdulhakova" userId="c6f5c3e8-36ae-419d-ace6-09ee38e04390" providerId="ADAL" clId="{D1EEF653-B440-4B44-81FD-785651D5C54C}" dt="2023-08-22T14:57:35.683" v="1866" actId="1076"/>
          <ac:spMkLst>
            <pc:docMk/>
            <pc:sldMk cId="979622006" sldId="280"/>
            <ac:spMk id="2" creationId="{4A940BC6-9DA0-FB4D-8879-DC8B3958C07C}"/>
          </ac:spMkLst>
        </pc:spChg>
        <pc:spChg chg="mod">
          <ac:chgData name="Sandra Abdulhakova" userId="c6f5c3e8-36ae-419d-ace6-09ee38e04390" providerId="ADAL" clId="{D1EEF653-B440-4B44-81FD-785651D5C54C}" dt="2023-08-22T14:57:35.683" v="1866" actId="1076"/>
          <ac:spMkLst>
            <pc:docMk/>
            <pc:sldMk cId="979622006" sldId="280"/>
            <ac:spMk id="3" creationId="{1E0B8C4B-3A3C-9FD1-59FB-1666C1F09376}"/>
          </ac:spMkLst>
        </pc:spChg>
        <pc:spChg chg="add del mod">
          <ac:chgData name="Sandra Abdulhakova" userId="c6f5c3e8-36ae-419d-ace6-09ee38e04390" providerId="ADAL" clId="{D1EEF653-B440-4B44-81FD-785651D5C54C}" dt="2023-08-23T08:24:03.085" v="2747" actId="478"/>
          <ac:spMkLst>
            <pc:docMk/>
            <pc:sldMk cId="979622006" sldId="280"/>
            <ac:spMk id="6" creationId="{114C1794-FEEB-0050-53B6-B417CA26111D}"/>
          </ac:spMkLst>
        </pc:spChg>
        <pc:spChg chg="add mod">
          <ac:chgData name="Sandra Abdulhakova" userId="c6f5c3e8-36ae-419d-ace6-09ee38e04390" providerId="ADAL" clId="{D1EEF653-B440-4B44-81FD-785651D5C54C}" dt="2023-08-23T08:24:40.853" v="2760" actId="1076"/>
          <ac:spMkLst>
            <pc:docMk/>
            <pc:sldMk cId="979622006" sldId="280"/>
            <ac:spMk id="7" creationId="{32056264-5E57-82B2-5A49-F200A660106B}"/>
          </ac:spMkLst>
        </pc:spChg>
        <pc:spChg chg="mod">
          <ac:chgData name="Sandra Abdulhakova" userId="c6f5c3e8-36ae-419d-ace6-09ee38e04390" providerId="ADAL" clId="{D1EEF653-B440-4B44-81FD-785651D5C54C}" dt="2023-08-22T14:57:35.683" v="1866" actId="1076"/>
          <ac:spMkLst>
            <pc:docMk/>
            <pc:sldMk cId="979622006" sldId="280"/>
            <ac:spMk id="12" creationId="{F5B09287-2C70-21A2-FBDA-C5CEA555533F}"/>
          </ac:spMkLst>
        </pc:spChg>
        <pc:spChg chg="del">
          <ac:chgData name="Sandra Abdulhakova" userId="c6f5c3e8-36ae-419d-ace6-09ee38e04390" providerId="ADAL" clId="{D1EEF653-B440-4B44-81FD-785651D5C54C}" dt="2023-08-22T14:57:23.851" v="1861" actId="478"/>
          <ac:spMkLst>
            <pc:docMk/>
            <pc:sldMk cId="979622006" sldId="280"/>
            <ac:spMk id="14" creationId="{03571BF2-FCCE-E7A0-736D-9168D2BBFF63}"/>
          </ac:spMkLst>
        </pc:spChg>
        <pc:spChg chg="mod">
          <ac:chgData name="Sandra Abdulhakova" userId="c6f5c3e8-36ae-419d-ace6-09ee38e04390" providerId="ADAL" clId="{D1EEF653-B440-4B44-81FD-785651D5C54C}" dt="2023-08-22T14:57:35.683" v="1866" actId="1076"/>
          <ac:spMkLst>
            <pc:docMk/>
            <pc:sldMk cId="979622006" sldId="280"/>
            <ac:spMk id="17" creationId="{5DFB353D-769C-3165-378D-97B7A29277C9}"/>
          </ac:spMkLst>
        </pc:spChg>
        <pc:spChg chg="mod">
          <ac:chgData name="Sandra Abdulhakova" userId="c6f5c3e8-36ae-419d-ace6-09ee38e04390" providerId="ADAL" clId="{D1EEF653-B440-4B44-81FD-785651D5C54C}" dt="2023-08-23T06:51:35.752" v="2309" actId="1037"/>
          <ac:spMkLst>
            <pc:docMk/>
            <pc:sldMk cId="979622006" sldId="280"/>
            <ac:spMk id="18" creationId="{9BEFC7C4-8E3D-1C34-E19F-0BF0C2A04D46}"/>
          </ac:spMkLst>
        </pc:spChg>
        <pc:spChg chg="mod">
          <ac:chgData name="Sandra Abdulhakova" userId="c6f5c3e8-36ae-419d-ace6-09ee38e04390" providerId="ADAL" clId="{D1EEF653-B440-4B44-81FD-785651D5C54C}" dt="2023-08-23T06:51:38.829" v="2310" actId="1076"/>
          <ac:spMkLst>
            <pc:docMk/>
            <pc:sldMk cId="979622006" sldId="280"/>
            <ac:spMk id="23" creationId="{053B64BD-EB2F-C2EA-DFE9-1B47DB815D85}"/>
          </ac:spMkLst>
        </pc:spChg>
        <pc:spChg chg="mod">
          <ac:chgData name="Sandra Abdulhakova" userId="c6f5c3e8-36ae-419d-ace6-09ee38e04390" providerId="ADAL" clId="{D1EEF653-B440-4B44-81FD-785651D5C54C}" dt="2023-08-23T08:24:35.028" v="2758" actId="1076"/>
          <ac:spMkLst>
            <pc:docMk/>
            <pc:sldMk cId="979622006" sldId="280"/>
            <ac:spMk id="24" creationId="{110AF175-2CAB-D7FE-F00D-B09CAA0B0817}"/>
          </ac:spMkLst>
        </pc:spChg>
        <pc:spChg chg="del mod">
          <ac:chgData name="Sandra Abdulhakova" userId="c6f5c3e8-36ae-419d-ace6-09ee38e04390" providerId="ADAL" clId="{D1EEF653-B440-4B44-81FD-785651D5C54C}" dt="2023-08-23T08:24:04.654" v="2748" actId="478"/>
          <ac:spMkLst>
            <pc:docMk/>
            <pc:sldMk cId="979622006" sldId="280"/>
            <ac:spMk id="27" creationId="{FF0143D4-26D6-A191-1C24-A9F63A07DC00}"/>
          </ac:spMkLst>
        </pc:spChg>
        <pc:spChg chg="del mod">
          <ac:chgData name="Sandra Abdulhakova" userId="c6f5c3e8-36ae-419d-ace6-09ee38e04390" providerId="ADAL" clId="{D1EEF653-B440-4B44-81FD-785651D5C54C}" dt="2023-08-23T08:24:05.678" v="2749" actId="478"/>
          <ac:spMkLst>
            <pc:docMk/>
            <pc:sldMk cId="979622006" sldId="280"/>
            <ac:spMk id="28" creationId="{DE4542C3-888D-F152-4C81-332EA6554698}"/>
          </ac:spMkLst>
        </pc:spChg>
        <pc:spChg chg="del mod">
          <ac:chgData name="Sandra Abdulhakova" userId="c6f5c3e8-36ae-419d-ace6-09ee38e04390" providerId="ADAL" clId="{D1EEF653-B440-4B44-81FD-785651D5C54C}" dt="2023-08-23T08:24:01.790" v="2746" actId="478"/>
          <ac:spMkLst>
            <pc:docMk/>
            <pc:sldMk cId="979622006" sldId="280"/>
            <ac:spMk id="29" creationId="{D8002852-AF40-37A3-CC16-2CA13CB00EB4}"/>
          </ac:spMkLst>
        </pc:spChg>
        <pc:picChg chg="add mod ord">
          <ac:chgData name="Sandra Abdulhakova" userId="c6f5c3e8-36ae-419d-ace6-09ee38e04390" providerId="ADAL" clId="{D1EEF653-B440-4B44-81FD-785651D5C54C}" dt="2023-08-23T06:51:33.490" v="2307" actId="1037"/>
          <ac:picMkLst>
            <pc:docMk/>
            <pc:sldMk cId="979622006" sldId="280"/>
            <ac:picMk id="5" creationId="{82A59AD7-D227-1E82-E351-9D585283D19E}"/>
          </ac:picMkLst>
        </pc:picChg>
        <pc:picChg chg="mod">
          <ac:chgData name="Sandra Abdulhakova" userId="c6f5c3e8-36ae-419d-ace6-09ee38e04390" providerId="ADAL" clId="{D1EEF653-B440-4B44-81FD-785651D5C54C}" dt="2023-08-22T14:57:35.683" v="1866" actId="1076"/>
          <ac:picMkLst>
            <pc:docMk/>
            <pc:sldMk cId="979622006" sldId="280"/>
            <ac:picMk id="8" creationId="{5928B493-28F9-78F6-AFEE-2290A40B5479}"/>
          </ac:picMkLst>
        </pc:picChg>
        <pc:picChg chg="del mod">
          <ac:chgData name="Sandra Abdulhakova" userId="c6f5c3e8-36ae-419d-ace6-09ee38e04390" providerId="ADAL" clId="{D1EEF653-B440-4B44-81FD-785651D5C54C}" dt="2023-08-23T06:51:18.078" v="2295" actId="478"/>
          <ac:picMkLst>
            <pc:docMk/>
            <pc:sldMk cId="979622006" sldId="280"/>
            <ac:picMk id="10" creationId="{D9E5C416-D3F6-7658-5A81-C4ECA95747E3}"/>
          </ac:picMkLst>
        </pc:picChg>
        <pc:picChg chg="add mod">
          <ac:chgData name="Sandra Abdulhakova" userId="c6f5c3e8-36ae-419d-ace6-09ee38e04390" providerId="ADAL" clId="{D1EEF653-B440-4B44-81FD-785651D5C54C}" dt="2023-08-23T08:24:35.028" v="2758" actId="1076"/>
          <ac:picMkLst>
            <pc:docMk/>
            <pc:sldMk cId="979622006" sldId="280"/>
            <ac:picMk id="1026" creationId="{A5FDAB79-0AFF-8E07-D2D2-282EFDFCDE58}"/>
          </ac:picMkLst>
        </pc:picChg>
        <pc:picChg chg="mod">
          <ac:chgData name="Sandra Abdulhakova" userId="c6f5c3e8-36ae-419d-ace6-09ee38e04390" providerId="ADAL" clId="{D1EEF653-B440-4B44-81FD-785651D5C54C}" dt="2023-08-23T08:24:35.028" v="2758" actId="1076"/>
          <ac:picMkLst>
            <pc:docMk/>
            <pc:sldMk cId="979622006" sldId="280"/>
            <ac:picMk id="4098" creationId="{CDCCA75A-B2B0-BB2B-4058-C910099AB397}"/>
          </ac:picMkLst>
        </pc:picChg>
        <pc:picChg chg="mod">
          <ac:chgData name="Sandra Abdulhakova" userId="c6f5c3e8-36ae-419d-ace6-09ee38e04390" providerId="ADAL" clId="{D1EEF653-B440-4B44-81FD-785651D5C54C}" dt="2023-08-23T08:24:35.028" v="2758" actId="1076"/>
          <ac:picMkLst>
            <pc:docMk/>
            <pc:sldMk cId="979622006" sldId="280"/>
            <ac:picMk id="4104" creationId="{BC4EBE0E-3562-59C5-65D7-68C7D2FA7939}"/>
          </ac:picMkLst>
        </pc:picChg>
        <pc:picChg chg="mod">
          <ac:chgData name="Sandra Abdulhakova" userId="c6f5c3e8-36ae-419d-ace6-09ee38e04390" providerId="ADAL" clId="{D1EEF653-B440-4B44-81FD-785651D5C54C}" dt="2023-08-23T08:24:35.028" v="2758" actId="1076"/>
          <ac:picMkLst>
            <pc:docMk/>
            <pc:sldMk cId="979622006" sldId="280"/>
            <ac:picMk id="4118" creationId="{D4D58F95-30EC-7782-3F95-66EA80ECB767}"/>
          </ac:picMkLst>
        </pc:picChg>
      </pc:sldChg>
      <pc:sldChg chg="modSp del mod">
        <pc:chgData name="Sandra Abdulhakova" userId="c6f5c3e8-36ae-419d-ace6-09ee38e04390" providerId="ADAL" clId="{D1EEF653-B440-4B44-81FD-785651D5C54C}" dt="2023-08-22T14:42:32.282" v="1308" actId="47"/>
        <pc:sldMkLst>
          <pc:docMk/>
          <pc:sldMk cId="2952923800" sldId="281"/>
        </pc:sldMkLst>
        <pc:spChg chg="mod">
          <ac:chgData name="Sandra Abdulhakova" userId="c6f5c3e8-36ae-419d-ace6-09ee38e04390" providerId="ADAL" clId="{D1EEF653-B440-4B44-81FD-785651D5C54C}" dt="2023-08-22T11:13:50.587" v="935" actId="1076"/>
          <ac:spMkLst>
            <pc:docMk/>
            <pc:sldMk cId="2952923800" sldId="281"/>
            <ac:spMk id="2" creationId="{D53B219B-7E3A-7E84-6386-37313F0CFB09}"/>
          </ac:spMkLst>
        </pc:spChg>
      </pc:sldChg>
      <pc:sldChg chg="del">
        <pc:chgData name="Sandra Abdulhakova" userId="c6f5c3e8-36ae-419d-ace6-09ee38e04390" providerId="ADAL" clId="{D1EEF653-B440-4B44-81FD-785651D5C54C}" dt="2023-08-22T14:59:38.931" v="1895" actId="47"/>
        <pc:sldMkLst>
          <pc:docMk/>
          <pc:sldMk cId="685681062" sldId="282"/>
        </pc:sldMkLst>
      </pc:sldChg>
      <pc:sldChg chg="del">
        <pc:chgData name="Sandra Abdulhakova" userId="c6f5c3e8-36ae-419d-ace6-09ee38e04390" providerId="ADAL" clId="{D1EEF653-B440-4B44-81FD-785651D5C54C}" dt="2023-08-22T14:42:33.694" v="1309" actId="47"/>
        <pc:sldMkLst>
          <pc:docMk/>
          <pc:sldMk cId="2903841477" sldId="283"/>
        </pc:sldMkLst>
      </pc:sldChg>
      <pc:sldChg chg="del">
        <pc:chgData name="Sandra Abdulhakova" userId="c6f5c3e8-36ae-419d-ace6-09ee38e04390" providerId="ADAL" clId="{D1EEF653-B440-4B44-81FD-785651D5C54C}" dt="2023-08-22T14:56:39.126" v="1852" actId="47"/>
        <pc:sldMkLst>
          <pc:docMk/>
          <pc:sldMk cId="2886474736" sldId="284"/>
        </pc:sldMkLst>
      </pc:sldChg>
      <pc:sldChg chg="del">
        <pc:chgData name="Sandra Abdulhakova" userId="c6f5c3e8-36ae-419d-ace6-09ee38e04390" providerId="ADAL" clId="{D1EEF653-B440-4B44-81FD-785651D5C54C}" dt="2023-08-22T14:56:37.745" v="1851" actId="47"/>
        <pc:sldMkLst>
          <pc:docMk/>
          <pc:sldMk cId="2011930182" sldId="285"/>
        </pc:sldMkLst>
      </pc:sldChg>
      <pc:sldChg chg="del">
        <pc:chgData name="Sandra Abdulhakova" userId="c6f5c3e8-36ae-419d-ace6-09ee38e04390" providerId="ADAL" clId="{D1EEF653-B440-4B44-81FD-785651D5C54C}" dt="2023-08-22T14:56:36.939" v="1850" actId="47"/>
        <pc:sldMkLst>
          <pc:docMk/>
          <pc:sldMk cId="2452269796" sldId="287"/>
        </pc:sldMkLst>
      </pc:sldChg>
      <pc:sldChg chg="del">
        <pc:chgData name="Sandra Abdulhakova" userId="c6f5c3e8-36ae-419d-ace6-09ee38e04390" providerId="ADAL" clId="{D1EEF653-B440-4B44-81FD-785651D5C54C}" dt="2023-08-22T14:59:37.707" v="1894" actId="47"/>
        <pc:sldMkLst>
          <pc:docMk/>
          <pc:sldMk cId="1600494506" sldId="288"/>
        </pc:sldMkLst>
      </pc:sldChg>
      <pc:sldChg chg="del">
        <pc:chgData name="Sandra Abdulhakova" userId="c6f5c3e8-36ae-419d-ace6-09ee38e04390" providerId="ADAL" clId="{D1EEF653-B440-4B44-81FD-785651D5C54C}" dt="2023-08-22T15:01:20.096" v="1902" actId="47"/>
        <pc:sldMkLst>
          <pc:docMk/>
          <pc:sldMk cId="2502887943" sldId="289"/>
        </pc:sldMkLst>
      </pc:sldChg>
      <pc:sldChg chg="addSp delSp modSp mod ord modNotesTx">
        <pc:chgData name="Sandra Abdulhakova" userId="c6f5c3e8-36ae-419d-ace6-09ee38e04390" providerId="ADAL" clId="{D1EEF653-B440-4B44-81FD-785651D5C54C}" dt="2023-08-24T07:15:35.187" v="2830" actId="20577"/>
        <pc:sldMkLst>
          <pc:docMk/>
          <pc:sldMk cId="3170280394" sldId="290"/>
        </pc:sldMkLst>
        <pc:spChg chg="mod">
          <ac:chgData name="Sandra Abdulhakova" userId="c6f5c3e8-36ae-419d-ace6-09ee38e04390" providerId="ADAL" clId="{D1EEF653-B440-4B44-81FD-785651D5C54C}" dt="2023-08-22T11:18:25.494" v="1010" actId="20577"/>
          <ac:spMkLst>
            <pc:docMk/>
            <pc:sldMk cId="3170280394" sldId="290"/>
            <ac:spMk id="2" creationId="{86B309B0-6209-D3D0-9D5E-308B9F6E7303}"/>
          </ac:spMkLst>
        </pc:spChg>
        <pc:spChg chg="add del">
          <ac:chgData name="Sandra Abdulhakova" userId="c6f5c3e8-36ae-419d-ace6-09ee38e04390" providerId="ADAL" clId="{D1EEF653-B440-4B44-81FD-785651D5C54C}" dt="2023-08-22T14:56:53.167" v="1854" actId="22"/>
          <ac:spMkLst>
            <pc:docMk/>
            <pc:sldMk cId="3170280394" sldId="290"/>
            <ac:spMk id="4" creationId="{9CB71ED7-73BC-172E-6A9B-58499C9FB7E4}"/>
          </ac:spMkLst>
        </pc:spChg>
        <pc:spChg chg="add del mod">
          <ac:chgData name="Sandra Abdulhakova" userId="c6f5c3e8-36ae-419d-ace6-09ee38e04390" providerId="ADAL" clId="{D1EEF653-B440-4B44-81FD-785651D5C54C}" dt="2023-08-22T14:57:10.381" v="1858"/>
          <ac:spMkLst>
            <pc:docMk/>
            <pc:sldMk cId="3170280394" sldId="290"/>
            <ac:spMk id="5" creationId="{0445F364-DF3E-521B-50B4-19A579C088F1}"/>
          </ac:spMkLst>
        </pc:spChg>
        <pc:spChg chg="add del mod">
          <ac:chgData name="Sandra Abdulhakova" userId="c6f5c3e8-36ae-419d-ace6-09ee38e04390" providerId="ADAL" clId="{D1EEF653-B440-4B44-81FD-785651D5C54C}" dt="2023-08-22T15:12:28.148" v="1904" actId="478"/>
          <ac:spMkLst>
            <pc:docMk/>
            <pc:sldMk cId="3170280394" sldId="290"/>
            <ac:spMk id="7" creationId="{EFF0711B-0FF3-C34F-B1E4-2B02C1CC73CE}"/>
          </ac:spMkLst>
        </pc:spChg>
        <pc:spChg chg="add del mod">
          <ac:chgData name="Sandra Abdulhakova" userId="c6f5c3e8-36ae-419d-ace6-09ee38e04390" providerId="ADAL" clId="{D1EEF653-B440-4B44-81FD-785651D5C54C}" dt="2023-08-22T15:12:32.608" v="1907" actId="478"/>
          <ac:spMkLst>
            <pc:docMk/>
            <pc:sldMk cId="3170280394" sldId="290"/>
            <ac:spMk id="9" creationId="{148B76AE-C79B-0128-A710-5F091BC1580D}"/>
          </ac:spMkLst>
        </pc:spChg>
        <pc:spChg chg="mod">
          <ac:chgData name="Sandra Abdulhakova" userId="c6f5c3e8-36ae-419d-ace6-09ee38e04390" providerId="ADAL" clId="{D1EEF653-B440-4B44-81FD-785651D5C54C}" dt="2023-08-22T15:22:20.833" v="2201" actId="20577"/>
          <ac:spMkLst>
            <pc:docMk/>
            <pc:sldMk cId="3170280394" sldId="290"/>
            <ac:spMk id="11" creationId="{A2C39DD0-CD86-2929-7808-58D17FC2C0A6}"/>
          </ac:spMkLst>
        </pc:spChg>
        <pc:spChg chg="del">
          <ac:chgData name="Sandra Abdulhakova" userId="c6f5c3e8-36ae-419d-ace6-09ee38e04390" providerId="ADAL" clId="{D1EEF653-B440-4B44-81FD-785651D5C54C}" dt="2023-08-22T15:12:57.267" v="1964" actId="478"/>
          <ac:spMkLst>
            <pc:docMk/>
            <pc:sldMk cId="3170280394" sldId="290"/>
            <ac:spMk id="12" creationId="{CE3C1BFF-2275-1E7D-0604-E6F5CFEC01F6}"/>
          </ac:spMkLst>
        </pc:spChg>
        <pc:spChg chg="del">
          <ac:chgData name="Sandra Abdulhakova" userId="c6f5c3e8-36ae-419d-ace6-09ee38e04390" providerId="ADAL" clId="{D1EEF653-B440-4B44-81FD-785651D5C54C}" dt="2023-08-22T15:12:26.578" v="1903" actId="478"/>
          <ac:spMkLst>
            <pc:docMk/>
            <pc:sldMk cId="3170280394" sldId="290"/>
            <ac:spMk id="13" creationId="{F618F075-837C-1005-19D6-8DC90759CD53}"/>
          </ac:spMkLst>
        </pc:spChg>
        <pc:spChg chg="del">
          <ac:chgData name="Sandra Abdulhakova" userId="c6f5c3e8-36ae-419d-ace6-09ee38e04390" providerId="ADAL" clId="{D1EEF653-B440-4B44-81FD-785651D5C54C}" dt="2023-08-22T15:12:30.149" v="1905" actId="478"/>
          <ac:spMkLst>
            <pc:docMk/>
            <pc:sldMk cId="3170280394" sldId="290"/>
            <ac:spMk id="14" creationId="{DD1D0BF9-FCAA-67DA-79AB-E6E7E6D2B6A1}"/>
          </ac:spMkLst>
        </pc:spChg>
        <pc:spChg chg="add del mod">
          <ac:chgData name="Sandra Abdulhakova" userId="c6f5c3e8-36ae-419d-ace6-09ee38e04390" providerId="ADAL" clId="{D1EEF653-B440-4B44-81FD-785651D5C54C}" dt="2023-08-22T15:12:58.737" v="1965" actId="478"/>
          <ac:spMkLst>
            <pc:docMk/>
            <pc:sldMk cId="3170280394" sldId="290"/>
            <ac:spMk id="15" creationId="{C4FEE275-54A9-1B43-408F-96C5DE9CB425}"/>
          </ac:spMkLst>
        </pc:spChg>
      </pc:sldChg>
      <pc:sldChg chg="addSp delSp modSp mod ord modNotesTx">
        <pc:chgData name="Sandra Abdulhakova" userId="c6f5c3e8-36ae-419d-ace6-09ee38e04390" providerId="ADAL" clId="{D1EEF653-B440-4B44-81FD-785651D5C54C}" dt="2023-08-24T07:15:29.764" v="2828" actId="20577"/>
        <pc:sldMkLst>
          <pc:docMk/>
          <pc:sldMk cId="249904479" sldId="291"/>
        </pc:sldMkLst>
        <pc:spChg chg="del">
          <ac:chgData name="Sandra Abdulhakova" userId="c6f5c3e8-36ae-419d-ace6-09ee38e04390" providerId="ADAL" clId="{D1EEF653-B440-4B44-81FD-785651D5C54C}" dt="2023-08-22T14:53:16.991" v="1732" actId="478"/>
          <ac:spMkLst>
            <pc:docMk/>
            <pc:sldMk cId="249904479" sldId="291"/>
            <ac:spMk id="2" creationId="{5FC63C25-FE2A-0C11-2CEA-A80AA78FC365}"/>
          </ac:spMkLst>
        </pc:spChg>
        <pc:spChg chg="del">
          <ac:chgData name="Sandra Abdulhakova" userId="c6f5c3e8-36ae-419d-ace6-09ee38e04390" providerId="ADAL" clId="{D1EEF653-B440-4B44-81FD-785651D5C54C}" dt="2023-08-22T14:53:20.811" v="1735" actId="478"/>
          <ac:spMkLst>
            <pc:docMk/>
            <pc:sldMk cId="249904479" sldId="291"/>
            <ac:spMk id="3" creationId="{A8753AB0-02A6-E89E-7E23-593DBF52F4E8}"/>
          </ac:spMkLst>
        </pc:spChg>
        <pc:spChg chg="mod">
          <ac:chgData name="Sandra Abdulhakova" userId="c6f5c3e8-36ae-419d-ace6-09ee38e04390" providerId="ADAL" clId="{D1EEF653-B440-4B44-81FD-785651D5C54C}" dt="2023-08-22T14:59:21.739" v="1891" actId="1076"/>
          <ac:spMkLst>
            <pc:docMk/>
            <pc:sldMk cId="249904479" sldId="291"/>
            <ac:spMk id="4" creationId="{03745CA7-A767-9133-8871-800B16D5D722}"/>
          </ac:spMkLst>
        </pc:spChg>
        <pc:spChg chg="mod">
          <ac:chgData name="Sandra Abdulhakova" userId="c6f5c3e8-36ae-419d-ace6-09ee38e04390" providerId="ADAL" clId="{D1EEF653-B440-4B44-81FD-785651D5C54C}" dt="2023-08-22T14:53:13.496" v="1729" actId="1076"/>
          <ac:spMkLst>
            <pc:docMk/>
            <pc:sldMk cId="249904479" sldId="291"/>
            <ac:spMk id="5" creationId="{C371CEB5-0F43-BA22-C4E7-3A84E631DA11}"/>
          </ac:spMkLst>
        </pc:spChg>
        <pc:spChg chg="del">
          <ac:chgData name="Sandra Abdulhakova" userId="c6f5c3e8-36ae-419d-ace6-09ee38e04390" providerId="ADAL" clId="{D1EEF653-B440-4B44-81FD-785651D5C54C}" dt="2023-08-22T14:53:19.947" v="1734" actId="478"/>
          <ac:spMkLst>
            <pc:docMk/>
            <pc:sldMk cId="249904479" sldId="291"/>
            <ac:spMk id="6" creationId="{5AD6749A-51D8-599C-7C31-9922CF228D32}"/>
          </ac:spMkLst>
        </pc:spChg>
        <pc:spChg chg="del">
          <ac:chgData name="Sandra Abdulhakova" userId="c6f5c3e8-36ae-419d-ace6-09ee38e04390" providerId="ADAL" clId="{D1EEF653-B440-4B44-81FD-785651D5C54C}" dt="2023-08-22T14:53:27.614" v="1739" actId="478"/>
          <ac:spMkLst>
            <pc:docMk/>
            <pc:sldMk cId="249904479" sldId="291"/>
            <ac:spMk id="7" creationId="{0BF56CE2-ADEB-1E22-50FB-9F2AB3786483}"/>
          </ac:spMkLst>
        </pc:spChg>
        <pc:spChg chg="mod">
          <ac:chgData name="Sandra Abdulhakova" userId="c6f5c3e8-36ae-419d-ace6-09ee38e04390" providerId="ADAL" clId="{D1EEF653-B440-4B44-81FD-785651D5C54C}" dt="2023-08-22T14:59:30.041" v="1893" actId="27636"/>
          <ac:spMkLst>
            <pc:docMk/>
            <pc:sldMk cId="249904479" sldId="291"/>
            <ac:spMk id="8" creationId="{7063C991-877C-CD1D-A03D-547E04121FE0}"/>
          </ac:spMkLst>
        </pc:spChg>
        <pc:spChg chg="add del mod">
          <ac:chgData name="Sandra Abdulhakova" userId="c6f5c3e8-36ae-419d-ace6-09ee38e04390" providerId="ADAL" clId="{D1EEF653-B440-4B44-81FD-785651D5C54C}" dt="2023-08-22T14:53:16.460" v="1731" actId="478"/>
          <ac:spMkLst>
            <pc:docMk/>
            <pc:sldMk cId="249904479" sldId="291"/>
            <ac:spMk id="10" creationId="{63146293-02AA-C195-4681-20223C080498}"/>
          </ac:spMkLst>
        </pc:spChg>
        <pc:spChg chg="add del mod">
          <ac:chgData name="Sandra Abdulhakova" userId="c6f5c3e8-36ae-419d-ace6-09ee38e04390" providerId="ADAL" clId="{D1EEF653-B440-4B44-81FD-785651D5C54C}" dt="2023-08-22T14:53:18.268" v="1733" actId="478"/>
          <ac:spMkLst>
            <pc:docMk/>
            <pc:sldMk cId="249904479" sldId="291"/>
            <ac:spMk id="12" creationId="{078DEF2C-1529-F006-4FD4-E1F65054D1CC}"/>
          </ac:spMkLst>
        </pc:spChg>
        <pc:spChg chg="add del mod">
          <ac:chgData name="Sandra Abdulhakova" userId="c6f5c3e8-36ae-419d-ace6-09ee38e04390" providerId="ADAL" clId="{D1EEF653-B440-4B44-81FD-785651D5C54C}" dt="2023-08-22T14:53:31.549" v="1743" actId="478"/>
          <ac:spMkLst>
            <pc:docMk/>
            <pc:sldMk cId="249904479" sldId="291"/>
            <ac:spMk id="14" creationId="{71A43B05-547F-1040-FF8C-F0E677F6E56A}"/>
          </ac:spMkLst>
        </pc:spChg>
        <pc:spChg chg="add del mod">
          <ac:chgData name="Sandra Abdulhakova" userId="c6f5c3e8-36ae-419d-ace6-09ee38e04390" providerId="ADAL" clId="{D1EEF653-B440-4B44-81FD-785651D5C54C}" dt="2023-08-22T14:53:25.465" v="1737" actId="478"/>
          <ac:spMkLst>
            <pc:docMk/>
            <pc:sldMk cId="249904479" sldId="291"/>
            <ac:spMk id="16" creationId="{FCB6FC58-A2A0-AEC9-3A93-52BA01F097DF}"/>
          </ac:spMkLst>
        </pc:spChg>
        <pc:spChg chg="add del mod">
          <ac:chgData name="Sandra Abdulhakova" userId="c6f5c3e8-36ae-419d-ace6-09ee38e04390" providerId="ADAL" clId="{D1EEF653-B440-4B44-81FD-785651D5C54C}" dt="2023-08-22T14:53:26.364" v="1738" actId="478"/>
          <ac:spMkLst>
            <pc:docMk/>
            <pc:sldMk cId="249904479" sldId="291"/>
            <ac:spMk id="18" creationId="{F239B6C3-5B44-EDCA-531A-A566E84989D3}"/>
          </ac:spMkLst>
        </pc:spChg>
        <pc:spChg chg="add del mod">
          <ac:chgData name="Sandra Abdulhakova" userId="c6f5c3e8-36ae-419d-ace6-09ee38e04390" providerId="ADAL" clId="{D1EEF653-B440-4B44-81FD-785651D5C54C}" dt="2023-08-22T14:53:30.552" v="1742" actId="478"/>
          <ac:spMkLst>
            <pc:docMk/>
            <pc:sldMk cId="249904479" sldId="291"/>
            <ac:spMk id="20" creationId="{61E5CB4C-135F-0DBB-EFA8-F35726557473}"/>
          </ac:spMkLst>
        </pc:spChg>
        <pc:spChg chg="add mod">
          <ac:chgData name="Sandra Abdulhakova" userId="c6f5c3e8-36ae-419d-ace6-09ee38e04390" providerId="ADAL" clId="{D1EEF653-B440-4B44-81FD-785651D5C54C}" dt="2023-08-22T14:56:16.430" v="1845" actId="571"/>
          <ac:spMkLst>
            <pc:docMk/>
            <pc:sldMk cId="249904479" sldId="291"/>
            <ac:spMk id="21" creationId="{CA2A61D2-2227-DAC9-F48C-6C665C14F586}"/>
          </ac:spMkLst>
        </pc:spChg>
        <pc:spChg chg="del">
          <ac:chgData name="Sandra Abdulhakova" userId="c6f5c3e8-36ae-419d-ace6-09ee38e04390" providerId="ADAL" clId="{D1EEF653-B440-4B44-81FD-785651D5C54C}" dt="2023-08-22T15:23:32.592" v="2202" actId="478"/>
          <ac:spMkLst>
            <pc:docMk/>
            <pc:sldMk cId="249904479" sldId="291"/>
            <ac:spMk id="101" creationId="{A45E958A-ABCE-B639-C555-90CCC88988C5}"/>
          </ac:spMkLst>
        </pc:spChg>
        <pc:picChg chg="add mod">
          <ac:chgData name="Sandra Abdulhakova" userId="c6f5c3e8-36ae-419d-ace6-09ee38e04390" providerId="ADAL" clId="{D1EEF653-B440-4B44-81FD-785651D5C54C}" dt="2023-08-22T14:59:08.858" v="1888" actId="14100"/>
          <ac:picMkLst>
            <pc:docMk/>
            <pc:sldMk cId="249904479" sldId="291"/>
            <ac:picMk id="23" creationId="{EF5533F6-0BD5-8AF5-E61E-203F2BA90C49}"/>
          </ac:picMkLst>
        </pc:picChg>
        <pc:picChg chg="del">
          <ac:chgData name="Sandra Abdulhakova" userId="c6f5c3e8-36ae-419d-ace6-09ee38e04390" providerId="ADAL" clId="{D1EEF653-B440-4B44-81FD-785651D5C54C}" dt="2023-08-22T14:53:15.674" v="1730" actId="478"/>
          <ac:picMkLst>
            <pc:docMk/>
            <pc:sldMk cId="249904479" sldId="291"/>
            <ac:picMk id="72" creationId="{FD5AE93E-9743-FD3B-C935-638BF9D159CC}"/>
          </ac:picMkLst>
        </pc:picChg>
        <pc:picChg chg="del">
          <ac:chgData name="Sandra Abdulhakova" userId="c6f5c3e8-36ae-419d-ace6-09ee38e04390" providerId="ADAL" clId="{D1EEF653-B440-4B44-81FD-785651D5C54C}" dt="2023-08-22T14:53:21.455" v="1736" actId="478"/>
          <ac:picMkLst>
            <pc:docMk/>
            <pc:sldMk cId="249904479" sldId="291"/>
            <ac:picMk id="76" creationId="{7541E72A-A0CB-A011-55A9-1126F707D889}"/>
          </ac:picMkLst>
        </pc:picChg>
        <pc:picChg chg="mod">
          <ac:chgData name="Sandra Abdulhakova" userId="c6f5c3e8-36ae-419d-ace6-09ee38e04390" providerId="ADAL" clId="{D1EEF653-B440-4B44-81FD-785651D5C54C}" dt="2023-08-22T14:59:21.739" v="1891" actId="1076"/>
          <ac:picMkLst>
            <pc:docMk/>
            <pc:sldMk cId="249904479" sldId="291"/>
            <ac:picMk id="80" creationId="{FCC17566-BE36-5CE0-25C6-8AC132D1479D}"/>
          </ac:picMkLst>
        </pc:picChg>
      </pc:sldChg>
      <pc:sldChg chg="addSp delSp modSp mod ord modNotesTx">
        <pc:chgData name="Sandra Abdulhakova" userId="c6f5c3e8-36ae-419d-ace6-09ee38e04390" providerId="ADAL" clId="{D1EEF653-B440-4B44-81FD-785651D5C54C}" dt="2023-08-24T07:15:40.930" v="2832" actId="20577"/>
        <pc:sldMkLst>
          <pc:docMk/>
          <pc:sldMk cId="94818171" sldId="292"/>
        </pc:sldMkLst>
        <pc:spChg chg="add del mod">
          <ac:chgData name="Sandra Abdulhakova" userId="c6f5c3e8-36ae-419d-ace6-09ee38e04390" providerId="ADAL" clId="{D1EEF653-B440-4B44-81FD-785651D5C54C}" dt="2023-08-22T14:45:24.758" v="1462" actId="20577"/>
          <ac:spMkLst>
            <pc:docMk/>
            <pc:sldMk cId="94818171" sldId="292"/>
            <ac:spMk id="2" creationId="{B83F7D2E-080D-DBDD-73C4-3C38A2B77908}"/>
          </ac:spMkLst>
        </pc:spChg>
        <pc:spChg chg="del mod">
          <ac:chgData name="Sandra Abdulhakova" userId="c6f5c3e8-36ae-419d-ace6-09ee38e04390" providerId="ADAL" clId="{D1EEF653-B440-4B44-81FD-785651D5C54C}" dt="2023-08-22T14:45:46.680" v="1467" actId="478"/>
          <ac:spMkLst>
            <pc:docMk/>
            <pc:sldMk cId="94818171" sldId="292"/>
            <ac:spMk id="3" creationId="{2BE8FDE3-DBA4-6A04-C75D-E56FE92EF368}"/>
          </ac:spMkLst>
        </pc:spChg>
        <pc:spChg chg="add mod">
          <ac:chgData name="Sandra Abdulhakova" userId="c6f5c3e8-36ae-419d-ace6-09ee38e04390" providerId="ADAL" clId="{D1EEF653-B440-4B44-81FD-785651D5C54C}" dt="2023-08-23T10:35:55.624" v="2783" actId="1036"/>
          <ac:spMkLst>
            <pc:docMk/>
            <pc:sldMk cId="94818171" sldId="292"/>
            <ac:spMk id="3" creationId="{C1704591-297B-A33F-8EBB-D0C5EACF4D64}"/>
          </ac:spMkLst>
        </pc:spChg>
        <pc:spChg chg="del">
          <ac:chgData name="Sandra Abdulhakova" userId="c6f5c3e8-36ae-419d-ace6-09ee38e04390" providerId="ADAL" clId="{D1EEF653-B440-4B44-81FD-785651D5C54C}" dt="2023-08-22T15:23:38.786" v="2203" actId="478"/>
          <ac:spMkLst>
            <pc:docMk/>
            <pc:sldMk cId="94818171" sldId="292"/>
            <ac:spMk id="4" creationId="{D5BA2433-990B-A170-369A-3DF4A9B33BFA}"/>
          </ac:spMkLst>
        </pc:spChg>
        <pc:spChg chg="add del mod">
          <ac:chgData name="Sandra Abdulhakova" userId="c6f5c3e8-36ae-419d-ace6-09ee38e04390" providerId="ADAL" clId="{D1EEF653-B440-4B44-81FD-785651D5C54C}" dt="2023-08-22T14:44:55.117" v="1425" actId="21"/>
          <ac:spMkLst>
            <pc:docMk/>
            <pc:sldMk cId="94818171" sldId="292"/>
            <ac:spMk id="9" creationId="{EDFAAC56-DE5B-E961-376D-726FA8DFE80C}"/>
          </ac:spMkLst>
        </pc:spChg>
        <pc:spChg chg="add mod">
          <ac:chgData name="Sandra Abdulhakova" userId="c6f5c3e8-36ae-419d-ace6-09ee38e04390" providerId="ADAL" clId="{D1EEF653-B440-4B44-81FD-785651D5C54C}" dt="2023-08-22T14:46:19.326" v="1480" actId="1076"/>
          <ac:spMkLst>
            <pc:docMk/>
            <pc:sldMk cId="94818171" sldId="292"/>
            <ac:spMk id="10" creationId="{AE0F00F8-DBEB-D12F-4270-049093A26ED6}"/>
          </ac:spMkLst>
        </pc:spChg>
        <pc:spChg chg="add del mod">
          <ac:chgData name="Sandra Abdulhakova" userId="c6f5c3e8-36ae-419d-ace6-09ee38e04390" providerId="ADAL" clId="{D1EEF653-B440-4B44-81FD-785651D5C54C}" dt="2023-08-22T14:46:12.022" v="1478" actId="478"/>
          <ac:spMkLst>
            <pc:docMk/>
            <pc:sldMk cId="94818171" sldId="292"/>
            <ac:spMk id="12" creationId="{F99C271D-B0AA-D979-B5FF-B1FA6EBCE9EB}"/>
          </ac:spMkLst>
        </pc:spChg>
        <pc:spChg chg="add mod">
          <ac:chgData name="Sandra Abdulhakova" userId="c6f5c3e8-36ae-419d-ace6-09ee38e04390" providerId="ADAL" clId="{D1EEF653-B440-4B44-81FD-785651D5C54C}" dt="2023-08-22T14:46:33.372" v="1485" actId="123"/>
          <ac:spMkLst>
            <pc:docMk/>
            <pc:sldMk cId="94818171" sldId="292"/>
            <ac:spMk id="13" creationId="{BB870539-1D46-D22D-BE67-0ED6E2C90106}"/>
          </ac:spMkLst>
        </pc:spChg>
        <pc:picChg chg="add mod">
          <ac:chgData name="Sandra Abdulhakova" userId="c6f5c3e8-36ae-419d-ace6-09ee38e04390" providerId="ADAL" clId="{D1EEF653-B440-4B44-81FD-785651D5C54C}" dt="2023-08-22T14:46:14.752" v="1479" actId="1076"/>
          <ac:picMkLst>
            <pc:docMk/>
            <pc:sldMk cId="94818171" sldId="292"/>
            <ac:picMk id="6" creationId="{0BF7FAA6-E2AF-A347-E101-CA9728CD198E}"/>
          </ac:picMkLst>
        </pc:picChg>
        <pc:picChg chg="add mod">
          <ac:chgData name="Sandra Abdulhakova" userId="c6f5c3e8-36ae-419d-ace6-09ee38e04390" providerId="ADAL" clId="{D1EEF653-B440-4B44-81FD-785651D5C54C}" dt="2023-08-22T14:46:14.752" v="1479" actId="1076"/>
          <ac:picMkLst>
            <pc:docMk/>
            <pc:sldMk cId="94818171" sldId="292"/>
            <ac:picMk id="7" creationId="{A5223542-85A5-91B6-B6A9-D14A22641EC9}"/>
          </ac:picMkLst>
        </pc:picChg>
      </pc:sldChg>
      <pc:sldChg chg="addSp delSp modSp mod">
        <pc:chgData name="Sandra Abdulhakova" userId="c6f5c3e8-36ae-419d-ace6-09ee38e04390" providerId="ADAL" clId="{D1EEF653-B440-4B44-81FD-785651D5C54C}" dt="2023-09-01T07:10:39.790" v="3045" actId="20577"/>
        <pc:sldMkLst>
          <pc:docMk/>
          <pc:sldMk cId="1003962426" sldId="293"/>
        </pc:sldMkLst>
        <pc:spChg chg="mod">
          <ac:chgData name="Sandra Abdulhakova" userId="c6f5c3e8-36ae-419d-ace6-09ee38e04390" providerId="ADAL" clId="{D1EEF653-B440-4B44-81FD-785651D5C54C}" dt="2023-09-01T07:10:39.790" v="3045" actId="20577"/>
          <ac:spMkLst>
            <pc:docMk/>
            <pc:sldMk cId="1003962426" sldId="293"/>
            <ac:spMk id="2" creationId="{800AB426-5B7C-607E-D413-5D2C9495CC0A}"/>
          </ac:spMkLst>
        </pc:spChg>
        <pc:spChg chg="del">
          <ac:chgData name="Sandra Abdulhakova" userId="c6f5c3e8-36ae-419d-ace6-09ee38e04390" providerId="ADAL" clId="{D1EEF653-B440-4B44-81FD-785651D5C54C}" dt="2023-08-22T14:46:57.932" v="1487" actId="478"/>
          <ac:spMkLst>
            <pc:docMk/>
            <pc:sldMk cId="1003962426" sldId="293"/>
            <ac:spMk id="3" creationId="{B787DFD8-D262-D485-B1F2-817C5A0928C5}"/>
          </ac:spMkLst>
        </pc:spChg>
        <pc:spChg chg="add del mod">
          <ac:chgData name="Sandra Abdulhakova" userId="c6f5c3e8-36ae-419d-ace6-09ee38e04390" providerId="ADAL" clId="{D1EEF653-B440-4B44-81FD-785651D5C54C}" dt="2023-08-22T14:47:00.630" v="1488" actId="478"/>
          <ac:spMkLst>
            <pc:docMk/>
            <pc:sldMk cId="1003962426" sldId="293"/>
            <ac:spMk id="5" creationId="{02AB4DB5-C755-1492-87C0-200F86BBB1E6}"/>
          </ac:spMkLst>
        </pc:spChg>
      </pc:sldChg>
      <pc:sldChg chg="addSp delSp modSp mod modNotesTx">
        <pc:chgData name="Sandra Abdulhakova" userId="c6f5c3e8-36ae-419d-ace6-09ee38e04390" providerId="ADAL" clId="{D1EEF653-B440-4B44-81FD-785651D5C54C}" dt="2023-08-24T07:10:57.300" v="2812" actId="20577"/>
        <pc:sldMkLst>
          <pc:docMk/>
          <pc:sldMk cId="1753422206" sldId="294"/>
        </pc:sldMkLst>
        <pc:spChg chg="del">
          <ac:chgData name="Sandra Abdulhakova" userId="c6f5c3e8-36ae-419d-ace6-09ee38e04390" providerId="ADAL" clId="{D1EEF653-B440-4B44-81FD-785651D5C54C}" dt="2023-08-22T14:57:15.692" v="1859" actId="478"/>
          <ac:spMkLst>
            <pc:docMk/>
            <pc:sldMk cId="1753422206" sldId="294"/>
            <ac:spMk id="2" creationId="{29D3CF4A-ED4E-4AE8-8A11-C1D0BE8813ED}"/>
          </ac:spMkLst>
        </pc:spChg>
        <pc:spChg chg="add mod">
          <ac:chgData name="Sandra Abdulhakova" userId="c6f5c3e8-36ae-419d-ace6-09ee38e04390" providerId="ADAL" clId="{D1EEF653-B440-4B44-81FD-785651D5C54C}" dt="2023-08-23T10:43:01.438" v="2810" actId="207"/>
          <ac:spMkLst>
            <pc:docMk/>
            <pc:sldMk cId="1753422206" sldId="294"/>
            <ac:spMk id="2" creationId="{61D3D09F-656F-C05D-4EFF-F704CE96DFBA}"/>
          </ac:spMkLst>
        </pc:spChg>
        <pc:spChg chg="add mod">
          <ac:chgData name="Sandra Abdulhakova" userId="c6f5c3e8-36ae-419d-ace6-09ee38e04390" providerId="ADAL" clId="{D1EEF653-B440-4B44-81FD-785651D5C54C}" dt="2023-08-23T07:04:06.091" v="2337" actId="1035"/>
          <ac:spMkLst>
            <pc:docMk/>
            <pc:sldMk cId="1753422206" sldId="294"/>
            <ac:spMk id="8" creationId="{9757BB4D-1DA8-0034-C1B1-89A4227E8086}"/>
          </ac:spMkLst>
        </pc:spChg>
        <pc:spChg chg="add del">
          <ac:chgData name="Sandra Abdulhakova" userId="c6f5c3e8-36ae-419d-ace6-09ee38e04390" providerId="ADAL" clId="{D1EEF653-B440-4B44-81FD-785651D5C54C}" dt="2023-08-22T14:48:55.534" v="1557" actId="11529"/>
          <ac:spMkLst>
            <pc:docMk/>
            <pc:sldMk cId="1753422206" sldId="294"/>
            <ac:spMk id="11" creationId="{3C664645-BF44-2946-C3A3-03EDE49B5A35}"/>
          </ac:spMkLst>
        </pc:spChg>
        <pc:spChg chg="add del mod">
          <ac:chgData name="Sandra Abdulhakova" userId="c6f5c3e8-36ae-419d-ace6-09ee38e04390" providerId="ADAL" clId="{D1EEF653-B440-4B44-81FD-785651D5C54C}" dt="2023-08-22T14:49:12.951" v="1563" actId="478"/>
          <ac:spMkLst>
            <pc:docMk/>
            <pc:sldMk cId="1753422206" sldId="294"/>
            <ac:spMk id="12" creationId="{3F6E9C7E-4AD2-1F67-3D24-4B3C0AAD50B5}"/>
          </ac:spMkLst>
        </pc:spChg>
        <pc:spChg chg="add mod">
          <ac:chgData name="Sandra Abdulhakova" userId="c6f5c3e8-36ae-419d-ace6-09ee38e04390" providerId="ADAL" clId="{D1EEF653-B440-4B44-81FD-785651D5C54C}" dt="2023-08-22T15:16:46.823" v="2069" actId="1076"/>
          <ac:spMkLst>
            <pc:docMk/>
            <pc:sldMk cId="1753422206" sldId="294"/>
            <ac:spMk id="21" creationId="{CF5D6921-86F0-1BC5-7704-EAADBEC9666A}"/>
          </ac:spMkLst>
        </pc:spChg>
        <pc:spChg chg="add mod">
          <ac:chgData name="Sandra Abdulhakova" userId="c6f5c3e8-36ae-419d-ace6-09ee38e04390" providerId="ADAL" clId="{D1EEF653-B440-4B44-81FD-785651D5C54C}" dt="2023-08-22T15:16:54.147" v="2072" actId="1076"/>
          <ac:spMkLst>
            <pc:docMk/>
            <pc:sldMk cId="1753422206" sldId="294"/>
            <ac:spMk id="27" creationId="{F5EA6173-A71D-6EAC-4D3D-91C7E7A1AED0}"/>
          </ac:spMkLst>
        </pc:spChg>
        <pc:spChg chg="add mod">
          <ac:chgData name="Sandra Abdulhakova" userId="c6f5c3e8-36ae-419d-ace6-09ee38e04390" providerId="ADAL" clId="{D1EEF653-B440-4B44-81FD-785651D5C54C}" dt="2023-08-22T15:17:03.769" v="2075" actId="1076"/>
          <ac:spMkLst>
            <pc:docMk/>
            <pc:sldMk cId="1753422206" sldId="294"/>
            <ac:spMk id="29" creationId="{ED1C9887-CBC3-DA6D-A006-82A201D66374}"/>
          </ac:spMkLst>
        </pc:spChg>
        <pc:spChg chg="add mod">
          <ac:chgData name="Sandra Abdulhakova" userId="c6f5c3e8-36ae-419d-ace6-09ee38e04390" providerId="ADAL" clId="{D1EEF653-B440-4B44-81FD-785651D5C54C}" dt="2023-08-22T15:17:14.880" v="2081" actId="1035"/>
          <ac:spMkLst>
            <pc:docMk/>
            <pc:sldMk cId="1753422206" sldId="294"/>
            <ac:spMk id="30" creationId="{3E8281C7-118D-BF6F-CE2F-8D591542F783}"/>
          </ac:spMkLst>
        </pc:spChg>
        <pc:spChg chg="add mod">
          <ac:chgData name="Sandra Abdulhakova" userId="c6f5c3e8-36ae-419d-ace6-09ee38e04390" providerId="ADAL" clId="{D1EEF653-B440-4B44-81FD-785651D5C54C}" dt="2023-08-22T15:17:24.583" v="2083" actId="1076"/>
          <ac:spMkLst>
            <pc:docMk/>
            <pc:sldMk cId="1753422206" sldId="294"/>
            <ac:spMk id="31" creationId="{EA979645-E7E0-CB01-830A-480EFB220B44}"/>
          </ac:spMkLst>
        </pc:spChg>
        <pc:spChg chg="add mod">
          <ac:chgData name="Sandra Abdulhakova" userId="c6f5c3e8-36ae-419d-ace6-09ee38e04390" providerId="ADAL" clId="{D1EEF653-B440-4B44-81FD-785651D5C54C}" dt="2023-08-22T15:17:33.306" v="2085" actId="1076"/>
          <ac:spMkLst>
            <pc:docMk/>
            <pc:sldMk cId="1753422206" sldId="294"/>
            <ac:spMk id="32" creationId="{9F589259-57A3-F731-D5AB-DDEDE84A5E87}"/>
          </ac:spMkLst>
        </pc:spChg>
        <pc:spChg chg="add mod">
          <ac:chgData name="Sandra Abdulhakova" userId="c6f5c3e8-36ae-419d-ace6-09ee38e04390" providerId="ADAL" clId="{D1EEF653-B440-4B44-81FD-785651D5C54C}" dt="2023-08-22T15:17:42.913" v="2088" actId="1035"/>
          <ac:spMkLst>
            <pc:docMk/>
            <pc:sldMk cId="1753422206" sldId="294"/>
            <ac:spMk id="33" creationId="{892FEDF8-3D83-9250-C3EC-A4EE031B5BDB}"/>
          </ac:spMkLst>
        </pc:spChg>
        <pc:spChg chg="add mod">
          <ac:chgData name="Sandra Abdulhakova" userId="c6f5c3e8-36ae-419d-ace6-09ee38e04390" providerId="ADAL" clId="{D1EEF653-B440-4B44-81FD-785651D5C54C}" dt="2023-08-22T15:17:51.762" v="2097" actId="1035"/>
          <ac:spMkLst>
            <pc:docMk/>
            <pc:sldMk cId="1753422206" sldId="294"/>
            <ac:spMk id="34" creationId="{401EB5DE-F285-103C-BEEC-DDDA9940EE30}"/>
          </ac:spMkLst>
        </pc:spChg>
        <pc:spChg chg="add mod">
          <ac:chgData name="Sandra Abdulhakova" userId="c6f5c3e8-36ae-419d-ace6-09ee38e04390" providerId="ADAL" clId="{D1EEF653-B440-4B44-81FD-785651D5C54C}" dt="2023-08-22T15:17:58.656" v="2103" actId="1035"/>
          <ac:spMkLst>
            <pc:docMk/>
            <pc:sldMk cId="1753422206" sldId="294"/>
            <ac:spMk id="35" creationId="{858C09D2-24D6-D40A-2F15-AEDF12E3AF54}"/>
          </ac:spMkLst>
        </pc:spChg>
        <pc:picChg chg="mod">
          <ac:chgData name="Sandra Abdulhakova" userId="c6f5c3e8-36ae-419d-ace6-09ee38e04390" providerId="ADAL" clId="{D1EEF653-B440-4B44-81FD-785651D5C54C}" dt="2023-08-22T14:57:21.115" v="1860" actId="1076"/>
          <ac:picMkLst>
            <pc:docMk/>
            <pc:sldMk cId="1753422206" sldId="294"/>
            <ac:picMk id="4" creationId="{5A62BCB1-23DE-D51A-01FA-8C06360A37DF}"/>
          </ac:picMkLst>
        </pc:picChg>
        <pc:picChg chg="mod">
          <ac:chgData name="Sandra Abdulhakova" userId="c6f5c3e8-36ae-419d-ace6-09ee38e04390" providerId="ADAL" clId="{D1EEF653-B440-4B44-81FD-785651D5C54C}" dt="2023-08-22T14:57:21.115" v="1860" actId="1076"/>
          <ac:picMkLst>
            <pc:docMk/>
            <pc:sldMk cId="1753422206" sldId="294"/>
            <ac:picMk id="5" creationId="{CAE94E5F-2820-2BA4-5770-A8013B2D1513}"/>
          </ac:picMkLst>
        </pc:picChg>
        <pc:picChg chg="mod">
          <ac:chgData name="Sandra Abdulhakova" userId="c6f5c3e8-36ae-419d-ace6-09ee38e04390" providerId="ADAL" clId="{D1EEF653-B440-4B44-81FD-785651D5C54C}" dt="2023-08-22T14:57:21.115" v="1860" actId="1076"/>
          <ac:picMkLst>
            <pc:docMk/>
            <pc:sldMk cId="1753422206" sldId="294"/>
            <ac:picMk id="6" creationId="{F7D891AB-CBB6-25E3-BB1E-5B983CE1A7D8}"/>
          </ac:picMkLst>
        </pc:picChg>
        <pc:picChg chg="mod">
          <ac:chgData name="Sandra Abdulhakova" userId="c6f5c3e8-36ae-419d-ace6-09ee38e04390" providerId="ADAL" clId="{D1EEF653-B440-4B44-81FD-785651D5C54C}" dt="2023-08-22T14:57:21.115" v="1860" actId="1076"/>
          <ac:picMkLst>
            <pc:docMk/>
            <pc:sldMk cId="1753422206" sldId="294"/>
            <ac:picMk id="7" creationId="{C37B666C-6E8D-AB9E-32C4-5337A1BEAE16}"/>
          </ac:picMkLst>
        </pc:picChg>
        <pc:picChg chg="mod">
          <ac:chgData name="Sandra Abdulhakova" userId="c6f5c3e8-36ae-419d-ace6-09ee38e04390" providerId="ADAL" clId="{D1EEF653-B440-4B44-81FD-785651D5C54C}" dt="2023-08-22T14:57:21.115" v="1860" actId="1076"/>
          <ac:picMkLst>
            <pc:docMk/>
            <pc:sldMk cId="1753422206" sldId="294"/>
            <ac:picMk id="28" creationId="{5CB543F7-380C-B53C-2F4D-E5B3C266B380}"/>
          </ac:picMkLst>
        </pc:picChg>
        <pc:picChg chg="mod">
          <ac:chgData name="Sandra Abdulhakova" userId="c6f5c3e8-36ae-419d-ace6-09ee38e04390" providerId="ADAL" clId="{D1EEF653-B440-4B44-81FD-785651D5C54C}" dt="2023-08-22T14:57:21.115" v="1860" actId="1076"/>
          <ac:picMkLst>
            <pc:docMk/>
            <pc:sldMk cId="1753422206" sldId="294"/>
            <ac:picMk id="38" creationId="{7A8D826E-75CB-5230-725B-3A4D1BCA587F}"/>
          </ac:picMkLst>
        </pc:picChg>
        <pc:picChg chg="mod">
          <ac:chgData name="Sandra Abdulhakova" userId="c6f5c3e8-36ae-419d-ace6-09ee38e04390" providerId="ADAL" clId="{D1EEF653-B440-4B44-81FD-785651D5C54C}" dt="2023-08-22T14:57:21.115" v="1860" actId="1076"/>
          <ac:picMkLst>
            <pc:docMk/>
            <pc:sldMk cId="1753422206" sldId="294"/>
            <ac:picMk id="39" creationId="{9D2CB8C1-8AEF-73C6-8F68-81150299D713}"/>
          </ac:picMkLst>
        </pc:picChg>
        <pc:picChg chg="mod">
          <ac:chgData name="Sandra Abdulhakova" userId="c6f5c3e8-36ae-419d-ace6-09ee38e04390" providerId="ADAL" clId="{D1EEF653-B440-4B44-81FD-785651D5C54C}" dt="2023-08-22T14:57:21.115" v="1860" actId="1076"/>
          <ac:picMkLst>
            <pc:docMk/>
            <pc:sldMk cId="1753422206" sldId="294"/>
            <ac:picMk id="42" creationId="{4298C9AC-6C3D-63B9-A259-09BC800803D3}"/>
          </ac:picMkLst>
        </pc:picChg>
        <pc:cxnChg chg="mod">
          <ac:chgData name="Sandra Abdulhakova" userId="c6f5c3e8-36ae-419d-ace6-09ee38e04390" providerId="ADAL" clId="{D1EEF653-B440-4B44-81FD-785651D5C54C}" dt="2023-08-22T14:57:21.115" v="1860" actId="1076"/>
          <ac:cxnSpMkLst>
            <pc:docMk/>
            <pc:sldMk cId="1753422206" sldId="294"/>
            <ac:cxnSpMk id="9" creationId="{642C1D80-2692-89B1-B10C-25B88EDF0611}"/>
          </ac:cxnSpMkLst>
        </pc:cxnChg>
        <pc:cxnChg chg="mod">
          <ac:chgData name="Sandra Abdulhakova" userId="c6f5c3e8-36ae-419d-ace6-09ee38e04390" providerId="ADAL" clId="{D1EEF653-B440-4B44-81FD-785651D5C54C}" dt="2023-08-22T14:57:21.115" v="1860" actId="1076"/>
          <ac:cxnSpMkLst>
            <pc:docMk/>
            <pc:sldMk cId="1753422206" sldId="294"/>
            <ac:cxnSpMk id="10" creationId="{C82CAD35-9DED-A25E-73E7-882D785E355B}"/>
          </ac:cxnSpMkLst>
        </pc:cxnChg>
        <pc:cxnChg chg="add del mod">
          <ac:chgData name="Sandra Abdulhakova" userId="c6f5c3e8-36ae-419d-ace6-09ee38e04390" providerId="ADAL" clId="{D1EEF653-B440-4B44-81FD-785651D5C54C}" dt="2023-08-22T15:16:30.224" v="2064" actId="478"/>
          <ac:cxnSpMkLst>
            <pc:docMk/>
            <pc:sldMk cId="1753422206" sldId="294"/>
            <ac:cxnSpMk id="13" creationId="{C50D68F7-E3CF-B76B-A75E-4DC36B259CD1}"/>
          </ac:cxnSpMkLst>
        </pc:cxnChg>
        <pc:cxnChg chg="add del mod">
          <ac:chgData name="Sandra Abdulhakova" userId="c6f5c3e8-36ae-419d-ace6-09ee38e04390" providerId="ADAL" clId="{D1EEF653-B440-4B44-81FD-785651D5C54C}" dt="2023-08-22T15:16:30.224" v="2064" actId="478"/>
          <ac:cxnSpMkLst>
            <pc:docMk/>
            <pc:sldMk cId="1753422206" sldId="294"/>
            <ac:cxnSpMk id="15" creationId="{4F19C0FD-2ADB-7451-0A15-6F42C4D7439B}"/>
          </ac:cxnSpMkLst>
        </pc:cxnChg>
        <pc:cxnChg chg="mod">
          <ac:chgData name="Sandra Abdulhakova" userId="c6f5c3e8-36ae-419d-ace6-09ee38e04390" providerId="ADAL" clId="{D1EEF653-B440-4B44-81FD-785651D5C54C}" dt="2023-08-22T14:57:21.115" v="1860" actId="1076"/>
          <ac:cxnSpMkLst>
            <pc:docMk/>
            <pc:sldMk cId="1753422206" sldId="294"/>
            <ac:cxnSpMk id="16" creationId="{7A6C8A94-80BA-8B0E-2C7E-6E06D6F479C8}"/>
          </ac:cxnSpMkLst>
        </pc:cxnChg>
        <pc:cxnChg chg="mod">
          <ac:chgData name="Sandra Abdulhakova" userId="c6f5c3e8-36ae-419d-ace6-09ee38e04390" providerId="ADAL" clId="{D1EEF653-B440-4B44-81FD-785651D5C54C}" dt="2023-08-22T14:57:21.115" v="1860" actId="1076"/>
          <ac:cxnSpMkLst>
            <pc:docMk/>
            <pc:sldMk cId="1753422206" sldId="294"/>
            <ac:cxnSpMk id="22" creationId="{16C966E4-94EE-37AC-141B-AA593DD37E87}"/>
          </ac:cxnSpMkLst>
        </pc:cxnChg>
        <pc:cxnChg chg="mod">
          <ac:chgData name="Sandra Abdulhakova" userId="c6f5c3e8-36ae-419d-ace6-09ee38e04390" providerId="ADAL" clId="{D1EEF653-B440-4B44-81FD-785651D5C54C}" dt="2023-08-22T14:57:21.115" v="1860" actId="1076"/>
          <ac:cxnSpMkLst>
            <pc:docMk/>
            <pc:sldMk cId="1753422206" sldId="294"/>
            <ac:cxnSpMk id="23" creationId="{BF7B66C2-7B79-3DA3-CC7B-34670E1C3FE5}"/>
          </ac:cxnSpMkLst>
        </pc:cxnChg>
        <pc:cxnChg chg="mod">
          <ac:chgData name="Sandra Abdulhakova" userId="c6f5c3e8-36ae-419d-ace6-09ee38e04390" providerId="ADAL" clId="{D1EEF653-B440-4B44-81FD-785651D5C54C}" dt="2023-08-22T14:57:21.115" v="1860" actId="1076"/>
          <ac:cxnSpMkLst>
            <pc:docMk/>
            <pc:sldMk cId="1753422206" sldId="294"/>
            <ac:cxnSpMk id="24" creationId="{58A9BA90-FC54-A8DE-A5C0-677F4BCB683D}"/>
          </ac:cxnSpMkLst>
        </pc:cxnChg>
        <pc:cxnChg chg="mod">
          <ac:chgData name="Sandra Abdulhakova" userId="c6f5c3e8-36ae-419d-ace6-09ee38e04390" providerId="ADAL" clId="{D1EEF653-B440-4B44-81FD-785651D5C54C}" dt="2023-08-22T14:57:21.115" v="1860" actId="1076"/>
          <ac:cxnSpMkLst>
            <pc:docMk/>
            <pc:sldMk cId="1753422206" sldId="294"/>
            <ac:cxnSpMk id="25" creationId="{B8BE702B-D150-016B-0EC5-0F23B302AABE}"/>
          </ac:cxnSpMkLst>
        </pc:cxnChg>
        <pc:cxnChg chg="mod">
          <ac:chgData name="Sandra Abdulhakova" userId="c6f5c3e8-36ae-419d-ace6-09ee38e04390" providerId="ADAL" clId="{D1EEF653-B440-4B44-81FD-785651D5C54C}" dt="2023-08-22T14:57:21.115" v="1860" actId="1076"/>
          <ac:cxnSpMkLst>
            <pc:docMk/>
            <pc:sldMk cId="1753422206" sldId="294"/>
            <ac:cxnSpMk id="26" creationId="{56339C11-7A3A-44F0-DF92-61EF2E37A992}"/>
          </ac:cxnSpMkLst>
        </pc:cxnChg>
        <pc:cxnChg chg="mod">
          <ac:chgData name="Sandra Abdulhakova" userId="c6f5c3e8-36ae-419d-ace6-09ee38e04390" providerId="ADAL" clId="{D1EEF653-B440-4B44-81FD-785651D5C54C}" dt="2023-08-22T14:57:21.115" v="1860" actId="1076"/>
          <ac:cxnSpMkLst>
            <pc:docMk/>
            <pc:sldMk cId="1753422206" sldId="294"/>
            <ac:cxnSpMk id="55" creationId="{CB1314F8-15F3-F138-30D7-9AC383F3E21E}"/>
          </ac:cxnSpMkLst>
        </pc:cxnChg>
        <pc:cxnChg chg="mod">
          <ac:chgData name="Sandra Abdulhakova" userId="c6f5c3e8-36ae-419d-ace6-09ee38e04390" providerId="ADAL" clId="{D1EEF653-B440-4B44-81FD-785651D5C54C}" dt="2023-08-22T14:57:21.115" v="1860" actId="1076"/>
          <ac:cxnSpMkLst>
            <pc:docMk/>
            <pc:sldMk cId="1753422206" sldId="294"/>
            <ac:cxnSpMk id="56" creationId="{1F3112F7-E1F1-CF12-C44F-F949D3F2EA7C}"/>
          </ac:cxnSpMkLst>
        </pc:cxnChg>
      </pc:sldChg>
      <pc:sldChg chg="addSp delSp modSp mod modNotesTx">
        <pc:chgData name="Sandra Abdulhakova" userId="c6f5c3e8-36ae-419d-ace6-09ee38e04390" providerId="ADAL" clId="{D1EEF653-B440-4B44-81FD-785651D5C54C}" dt="2023-08-24T07:11:06.866" v="2814" actId="20577"/>
        <pc:sldMkLst>
          <pc:docMk/>
          <pc:sldMk cId="2451353142" sldId="295"/>
        </pc:sldMkLst>
        <pc:spChg chg="mod">
          <ac:chgData name="Sandra Abdulhakova" userId="c6f5c3e8-36ae-419d-ace6-09ee38e04390" providerId="ADAL" clId="{D1EEF653-B440-4B44-81FD-785651D5C54C}" dt="2023-08-23T06:39:19.247" v="2238" actId="20577"/>
          <ac:spMkLst>
            <pc:docMk/>
            <pc:sldMk cId="2451353142" sldId="295"/>
            <ac:spMk id="2" creationId="{4A940BC6-9DA0-FB4D-8879-DC8B3958C07C}"/>
          </ac:spMkLst>
        </pc:spChg>
        <pc:spChg chg="mod">
          <ac:chgData name="Sandra Abdulhakova" userId="c6f5c3e8-36ae-419d-ace6-09ee38e04390" providerId="ADAL" clId="{D1EEF653-B440-4B44-81FD-785651D5C54C}" dt="2023-08-23T06:39:43.089" v="2289" actId="27636"/>
          <ac:spMkLst>
            <pc:docMk/>
            <pc:sldMk cId="2451353142" sldId="295"/>
            <ac:spMk id="3" creationId="{1E0B8C4B-3A3C-9FD1-59FB-1666C1F09376}"/>
          </ac:spMkLst>
        </pc:spChg>
        <pc:spChg chg="del">
          <ac:chgData name="Sandra Abdulhakova" userId="c6f5c3e8-36ae-419d-ace6-09ee38e04390" providerId="ADAL" clId="{D1EEF653-B440-4B44-81FD-785651D5C54C}" dt="2023-08-22T14:57:39.034" v="1867" actId="478"/>
          <ac:spMkLst>
            <pc:docMk/>
            <pc:sldMk cId="2451353142" sldId="295"/>
            <ac:spMk id="14" creationId="{03571BF2-FCCE-E7A0-736D-9168D2BBFF63}"/>
          </ac:spMkLst>
        </pc:spChg>
        <pc:picChg chg="add mod">
          <ac:chgData name="Sandra Abdulhakova" userId="c6f5c3e8-36ae-419d-ace6-09ee38e04390" providerId="ADAL" clId="{D1EEF653-B440-4B44-81FD-785651D5C54C}" dt="2023-08-22T14:57:46.938" v="1870" actId="1076"/>
          <ac:picMkLst>
            <pc:docMk/>
            <pc:sldMk cId="2451353142" sldId="295"/>
            <ac:picMk id="5" creationId="{FB5E669E-57D3-535D-52F7-122158686ED9}"/>
          </ac:picMkLst>
        </pc:picChg>
      </pc:sldChg>
      <pc:sldChg chg="addSp delSp modSp mod modNotesTx">
        <pc:chgData name="Sandra Abdulhakova" userId="c6f5c3e8-36ae-419d-ace6-09ee38e04390" providerId="ADAL" clId="{D1EEF653-B440-4B44-81FD-785651D5C54C}" dt="2023-08-24T07:11:52.611" v="2826" actId="5793"/>
        <pc:sldMkLst>
          <pc:docMk/>
          <pc:sldMk cId="356074244" sldId="296"/>
        </pc:sldMkLst>
        <pc:spChg chg="mod">
          <ac:chgData name="Sandra Abdulhakova" userId="c6f5c3e8-36ae-419d-ace6-09ee38e04390" providerId="ADAL" clId="{D1EEF653-B440-4B44-81FD-785651D5C54C}" dt="2023-08-22T14:57:57.969" v="1872" actId="1076"/>
          <ac:spMkLst>
            <pc:docMk/>
            <pc:sldMk cId="356074244" sldId="296"/>
            <ac:spMk id="2" creationId="{5FC63C25-FE2A-0C11-2CEA-A80AA78FC365}"/>
          </ac:spMkLst>
        </pc:spChg>
        <pc:spChg chg="mod">
          <ac:chgData name="Sandra Abdulhakova" userId="c6f5c3e8-36ae-419d-ace6-09ee38e04390" providerId="ADAL" clId="{D1EEF653-B440-4B44-81FD-785651D5C54C}" dt="2023-08-22T14:57:57.969" v="1872" actId="1076"/>
          <ac:spMkLst>
            <pc:docMk/>
            <pc:sldMk cId="356074244" sldId="296"/>
            <ac:spMk id="3" creationId="{A8753AB0-02A6-E89E-7E23-593DBF52F4E8}"/>
          </ac:spMkLst>
        </pc:spChg>
        <pc:spChg chg="add mod">
          <ac:chgData name="Sandra Abdulhakova" userId="c6f5c3e8-36ae-419d-ace6-09ee38e04390" providerId="ADAL" clId="{D1EEF653-B440-4B44-81FD-785651D5C54C}" dt="2023-08-24T07:11:52.611" v="2826" actId="5793"/>
          <ac:spMkLst>
            <pc:docMk/>
            <pc:sldMk cId="356074244" sldId="296"/>
            <ac:spMk id="4" creationId="{09224DE2-E6FC-EB7E-3420-88DAD2F50AEC}"/>
          </ac:spMkLst>
        </pc:spChg>
        <pc:spChg chg="mod">
          <ac:chgData name="Sandra Abdulhakova" userId="c6f5c3e8-36ae-419d-ace6-09ee38e04390" providerId="ADAL" clId="{D1EEF653-B440-4B44-81FD-785651D5C54C}" dt="2023-08-22T14:57:57.969" v="1872" actId="1076"/>
          <ac:spMkLst>
            <pc:docMk/>
            <pc:sldMk cId="356074244" sldId="296"/>
            <ac:spMk id="5" creationId="{C371CEB5-0F43-BA22-C4E7-3A84E631DA11}"/>
          </ac:spMkLst>
        </pc:spChg>
        <pc:spChg chg="mod">
          <ac:chgData name="Sandra Abdulhakova" userId="c6f5c3e8-36ae-419d-ace6-09ee38e04390" providerId="ADAL" clId="{D1EEF653-B440-4B44-81FD-785651D5C54C}" dt="2023-08-23T07:25:50.255" v="2540" actId="20577"/>
          <ac:spMkLst>
            <pc:docMk/>
            <pc:sldMk cId="356074244" sldId="296"/>
            <ac:spMk id="6" creationId="{5AD6749A-51D8-599C-7C31-9922CF228D32}"/>
          </ac:spMkLst>
        </pc:spChg>
        <pc:spChg chg="mod">
          <ac:chgData name="Sandra Abdulhakova" userId="c6f5c3e8-36ae-419d-ace6-09ee38e04390" providerId="ADAL" clId="{D1EEF653-B440-4B44-81FD-785651D5C54C}" dt="2023-08-24T07:11:41.606" v="2823" actId="5793"/>
          <ac:spMkLst>
            <pc:docMk/>
            <pc:sldMk cId="356074244" sldId="296"/>
            <ac:spMk id="7" creationId="{0BF56CE2-ADEB-1E22-50FB-9F2AB3786483}"/>
          </ac:spMkLst>
        </pc:spChg>
        <pc:spChg chg="del">
          <ac:chgData name="Sandra Abdulhakova" userId="c6f5c3e8-36ae-419d-ace6-09ee38e04390" providerId="ADAL" clId="{D1EEF653-B440-4B44-81FD-785651D5C54C}" dt="2023-08-22T14:57:49.451" v="1871" actId="478"/>
          <ac:spMkLst>
            <pc:docMk/>
            <pc:sldMk cId="356074244" sldId="296"/>
            <ac:spMk id="101" creationId="{A45E958A-ABCE-B639-C555-90CCC88988C5}"/>
          </ac:spMkLst>
        </pc:spChg>
        <pc:picChg chg="mod">
          <ac:chgData name="Sandra Abdulhakova" userId="c6f5c3e8-36ae-419d-ace6-09ee38e04390" providerId="ADAL" clId="{D1EEF653-B440-4B44-81FD-785651D5C54C}" dt="2023-08-22T14:57:57.969" v="1872" actId="1076"/>
          <ac:picMkLst>
            <pc:docMk/>
            <pc:sldMk cId="356074244" sldId="296"/>
            <ac:picMk id="22" creationId="{D09438AD-935C-13EE-D496-C8031AA1B9E1}"/>
          </ac:picMkLst>
        </pc:picChg>
        <pc:picChg chg="mod">
          <ac:chgData name="Sandra Abdulhakova" userId="c6f5c3e8-36ae-419d-ace6-09ee38e04390" providerId="ADAL" clId="{D1EEF653-B440-4B44-81FD-785651D5C54C}" dt="2023-08-22T14:57:57.969" v="1872" actId="1076"/>
          <ac:picMkLst>
            <pc:docMk/>
            <pc:sldMk cId="356074244" sldId="296"/>
            <ac:picMk id="72" creationId="{FD5AE93E-9743-FD3B-C935-638BF9D159CC}"/>
          </ac:picMkLst>
        </pc:picChg>
        <pc:picChg chg="mod">
          <ac:chgData name="Sandra Abdulhakova" userId="c6f5c3e8-36ae-419d-ace6-09ee38e04390" providerId="ADAL" clId="{D1EEF653-B440-4B44-81FD-785651D5C54C}" dt="2023-08-22T14:57:57.969" v="1872" actId="1076"/>
          <ac:picMkLst>
            <pc:docMk/>
            <pc:sldMk cId="356074244" sldId="296"/>
            <ac:picMk id="1026" creationId="{94429FF5-2159-773D-31C3-C2D7163CCA5D}"/>
          </ac:picMkLst>
        </pc:picChg>
      </pc:sldChg>
      <pc:sldChg chg="delSp modSp mod">
        <pc:chgData name="Sandra Abdulhakova" userId="c6f5c3e8-36ae-419d-ace6-09ee38e04390" providerId="ADAL" clId="{D1EEF653-B440-4B44-81FD-785651D5C54C}" dt="2023-08-22T14:58:43.699" v="1882" actId="1076"/>
        <pc:sldMkLst>
          <pc:docMk/>
          <pc:sldMk cId="4054494123" sldId="297"/>
        </pc:sldMkLst>
        <pc:spChg chg="del">
          <ac:chgData name="Sandra Abdulhakova" userId="c6f5c3e8-36ae-419d-ace6-09ee38e04390" providerId="ADAL" clId="{D1EEF653-B440-4B44-81FD-785651D5C54C}" dt="2023-08-22T14:58:01.467" v="1873" actId="478"/>
          <ac:spMkLst>
            <pc:docMk/>
            <pc:sldMk cId="4054494123" sldId="297"/>
            <ac:spMk id="2" creationId="{40A0F9A1-C499-4A97-3279-2C05F2532110}"/>
          </ac:spMkLst>
        </pc:spChg>
        <pc:spChg chg="mod">
          <ac:chgData name="Sandra Abdulhakova" userId="c6f5c3e8-36ae-419d-ace6-09ee38e04390" providerId="ADAL" clId="{D1EEF653-B440-4B44-81FD-785651D5C54C}" dt="2023-08-22T14:58:05.844" v="1874" actId="1076"/>
          <ac:spMkLst>
            <pc:docMk/>
            <pc:sldMk cId="4054494123" sldId="297"/>
            <ac:spMk id="5" creationId="{9CAFB95C-FCAD-CF49-2236-7B7464D1AEBC}"/>
          </ac:spMkLst>
        </pc:spChg>
        <pc:spChg chg="mod">
          <ac:chgData name="Sandra Abdulhakova" userId="c6f5c3e8-36ae-419d-ace6-09ee38e04390" providerId="ADAL" clId="{D1EEF653-B440-4B44-81FD-785651D5C54C}" dt="2023-08-22T14:58:15.676" v="1877" actId="14100"/>
          <ac:spMkLst>
            <pc:docMk/>
            <pc:sldMk cId="4054494123" sldId="297"/>
            <ac:spMk id="7" creationId="{339D08D3-D6F9-EEB3-C7B2-A3001E3F08F6}"/>
          </ac:spMkLst>
        </pc:spChg>
        <pc:spChg chg="mod">
          <ac:chgData name="Sandra Abdulhakova" userId="c6f5c3e8-36ae-419d-ace6-09ee38e04390" providerId="ADAL" clId="{D1EEF653-B440-4B44-81FD-785651D5C54C}" dt="2023-08-22T14:58:24.548" v="1878" actId="1076"/>
          <ac:spMkLst>
            <pc:docMk/>
            <pc:sldMk cId="4054494123" sldId="297"/>
            <ac:spMk id="8" creationId="{94C1DC0B-3C1A-99A6-D234-2B3D8D01EEC9}"/>
          </ac:spMkLst>
        </pc:spChg>
        <pc:spChg chg="mod">
          <ac:chgData name="Sandra Abdulhakova" userId="c6f5c3e8-36ae-419d-ace6-09ee38e04390" providerId="ADAL" clId="{D1EEF653-B440-4B44-81FD-785651D5C54C}" dt="2023-08-22T14:58:30.963" v="1879" actId="1076"/>
          <ac:spMkLst>
            <pc:docMk/>
            <pc:sldMk cId="4054494123" sldId="297"/>
            <ac:spMk id="9" creationId="{E4C662CF-46BC-72ED-39BF-7C7D1292C9C9}"/>
          </ac:spMkLst>
        </pc:spChg>
        <pc:spChg chg="mod">
          <ac:chgData name="Sandra Abdulhakova" userId="c6f5c3e8-36ae-419d-ace6-09ee38e04390" providerId="ADAL" clId="{D1EEF653-B440-4B44-81FD-785651D5C54C}" dt="2023-08-22T14:58:36.556" v="1880" actId="1076"/>
          <ac:spMkLst>
            <pc:docMk/>
            <pc:sldMk cId="4054494123" sldId="297"/>
            <ac:spMk id="10" creationId="{6DD58579-DE75-DCCD-D79E-CA9975BDCCAE}"/>
          </ac:spMkLst>
        </pc:spChg>
        <pc:spChg chg="mod">
          <ac:chgData name="Sandra Abdulhakova" userId="c6f5c3e8-36ae-419d-ace6-09ee38e04390" providerId="ADAL" clId="{D1EEF653-B440-4B44-81FD-785651D5C54C}" dt="2023-08-22T14:58:40.811" v="1881" actId="1076"/>
          <ac:spMkLst>
            <pc:docMk/>
            <pc:sldMk cId="4054494123" sldId="297"/>
            <ac:spMk id="11" creationId="{B92B25CC-32CD-27B7-9E95-4C07B42F8D2B}"/>
          </ac:spMkLst>
        </pc:spChg>
        <pc:spChg chg="mod">
          <ac:chgData name="Sandra Abdulhakova" userId="c6f5c3e8-36ae-419d-ace6-09ee38e04390" providerId="ADAL" clId="{D1EEF653-B440-4B44-81FD-785651D5C54C}" dt="2023-08-22T14:58:43.699" v="1882" actId="1076"/>
          <ac:spMkLst>
            <pc:docMk/>
            <pc:sldMk cId="4054494123" sldId="297"/>
            <ac:spMk id="12" creationId="{6037033B-C761-A027-6940-93577355F1F0}"/>
          </ac:spMkLst>
        </pc:spChg>
      </pc:sldChg>
      <pc:sldChg chg="addSp delSp modSp new mod">
        <pc:chgData name="Sandra Abdulhakova" userId="c6f5c3e8-36ae-419d-ace6-09ee38e04390" providerId="ADAL" clId="{D1EEF653-B440-4B44-81FD-785651D5C54C}" dt="2023-08-24T07:14:53.680" v="2827" actId="478"/>
        <pc:sldMkLst>
          <pc:docMk/>
          <pc:sldMk cId="340359624" sldId="298"/>
        </pc:sldMkLst>
        <pc:spChg chg="mod">
          <ac:chgData name="Sandra Abdulhakova" userId="c6f5c3e8-36ae-419d-ace6-09ee38e04390" providerId="ADAL" clId="{D1EEF653-B440-4B44-81FD-785651D5C54C}" dt="2023-08-22T10:04:52.921" v="439" actId="207"/>
          <ac:spMkLst>
            <pc:docMk/>
            <pc:sldMk cId="340359624" sldId="298"/>
            <ac:spMk id="2" creationId="{99B21030-B280-DB07-144B-63AD81D87448}"/>
          </ac:spMkLst>
        </pc:spChg>
        <pc:spChg chg="del">
          <ac:chgData name="Sandra Abdulhakova" userId="c6f5c3e8-36ae-419d-ace6-09ee38e04390" providerId="ADAL" clId="{D1EEF653-B440-4B44-81FD-785651D5C54C}" dt="2023-08-22T10:02:13.416" v="397" actId="478"/>
          <ac:spMkLst>
            <pc:docMk/>
            <pc:sldMk cId="340359624" sldId="298"/>
            <ac:spMk id="3" creationId="{90E7CD58-7981-9156-0674-BACEE370B56B}"/>
          </ac:spMkLst>
        </pc:spChg>
        <pc:spChg chg="add del mod">
          <ac:chgData name="Sandra Abdulhakova" userId="c6f5c3e8-36ae-419d-ace6-09ee38e04390" providerId="ADAL" clId="{D1EEF653-B440-4B44-81FD-785651D5C54C}" dt="2023-08-24T07:14:53.680" v="2827" actId="478"/>
          <ac:spMkLst>
            <pc:docMk/>
            <pc:sldMk cId="340359624" sldId="298"/>
            <ac:spMk id="5" creationId="{A833E610-42BA-DF24-59CD-6BFF94D6D383}"/>
          </ac:spMkLst>
        </pc:spChg>
        <pc:spChg chg="add del mod">
          <ac:chgData name="Sandra Abdulhakova" userId="c6f5c3e8-36ae-419d-ace6-09ee38e04390" providerId="ADAL" clId="{D1EEF653-B440-4B44-81FD-785651D5C54C}" dt="2023-08-22T14:57:01.613" v="1856"/>
          <ac:spMkLst>
            <pc:docMk/>
            <pc:sldMk cId="340359624" sldId="298"/>
            <ac:spMk id="6" creationId="{CAABBCCD-C196-7205-93ED-C3A2D93C08BA}"/>
          </ac:spMkLst>
        </pc:spChg>
        <pc:picChg chg="add mod">
          <ac:chgData name="Sandra Abdulhakova" userId="c6f5c3e8-36ae-419d-ace6-09ee38e04390" providerId="ADAL" clId="{D1EEF653-B440-4B44-81FD-785651D5C54C}" dt="2023-08-22T10:02:43.352" v="430" actId="1076"/>
          <ac:picMkLst>
            <pc:docMk/>
            <pc:sldMk cId="340359624" sldId="298"/>
            <ac:picMk id="4" creationId="{67D31508-AD18-F5FD-56B4-053F67A2585D}"/>
          </ac:picMkLst>
        </pc:picChg>
      </pc:sldChg>
      <pc:sldChg chg="addSp delSp modSp add mod ord modNotesTx">
        <pc:chgData name="Sandra Abdulhakova" userId="c6f5c3e8-36ae-419d-ace6-09ee38e04390" providerId="ADAL" clId="{D1EEF653-B440-4B44-81FD-785651D5C54C}" dt="2023-08-24T07:15:32.609" v="2829" actId="20577"/>
        <pc:sldMkLst>
          <pc:docMk/>
          <pc:sldMk cId="2753298028" sldId="299"/>
        </pc:sldMkLst>
        <pc:spChg chg="add del mod">
          <ac:chgData name="Sandra Abdulhakova" userId="c6f5c3e8-36ae-419d-ace6-09ee38e04390" providerId="ADAL" clId="{D1EEF653-B440-4B44-81FD-785651D5C54C}" dt="2023-08-22T10:07:25.544" v="615" actId="478"/>
          <ac:spMkLst>
            <pc:docMk/>
            <pc:sldMk cId="2753298028" sldId="299"/>
            <ac:spMk id="3" creationId="{8ECE9C87-F4CA-63A7-93DD-EB0978622060}"/>
          </ac:spMkLst>
        </pc:spChg>
        <pc:spChg chg="add del mod">
          <ac:chgData name="Sandra Abdulhakova" userId="c6f5c3e8-36ae-419d-ace6-09ee38e04390" providerId="ADAL" clId="{D1EEF653-B440-4B44-81FD-785651D5C54C}" dt="2023-08-22T10:07:28.539" v="617" actId="478"/>
          <ac:spMkLst>
            <pc:docMk/>
            <pc:sldMk cId="2753298028" sldId="299"/>
            <ac:spMk id="5" creationId="{32A1D46E-2332-D507-B800-A3679E2EC4AD}"/>
          </ac:spMkLst>
        </pc:spChg>
        <pc:spChg chg="add mod">
          <ac:chgData name="Sandra Abdulhakova" userId="c6f5c3e8-36ae-419d-ace6-09ee38e04390" providerId="ADAL" clId="{D1EEF653-B440-4B44-81FD-785651D5C54C}" dt="2023-08-22T10:08:13.672" v="625" actId="14100"/>
          <ac:spMkLst>
            <pc:docMk/>
            <pc:sldMk cId="2753298028" sldId="299"/>
            <ac:spMk id="6" creationId="{7EAFAEB4-70F7-8583-B27A-F27DCB19E32D}"/>
          </ac:spMkLst>
        </pc:spChg>
        <pc:spChg chg="mod">
          <ac:chgData name="Sandra Abdulhakova" userId="c6f5c3e8-36ae-419d-ace6-09ee38e04390" providerId="ADAL" clId="{D1EEF653-B440-4B44-81FD-785651D5C54C}" dt="2023-08-22T10:43:45.294" v="899" actId="1038"/>
          <ac:spMkLst>
            <pc:docMk/>
            <pc:sldMk cId="2753298028" sldId="299"/>
            <ac:spMk id="7" creationId="{330A5BFC-C134-C072-C14D-9E51A94C8E7E}"/>
          </ac:spMkLst>
        </pc:spChg>
        <pc:spChg chg="add mod">
          <ac:chgData name="Sandra Abdulhakova" userId="c6f5c3e8-36ae-419d-ace6-09ee38e04390" providerId="ADAL" clId="{D1EEF653-B440-4B44-81FD-785651D5C54C}" dt="2023-08-22T10:08:20.215" v="628" actId="14100"/>
          <ac:spMkLst>
            <pc:docMk/>
            <pc:sldMk cId="2753298028" sldId="299"/>
            <ac:spMk id="8" creationId="{C174A0E1-D1ED-E4FC-7F62-99310663D163}"/>
          </ac:spMkLst>
        </pc:spChg>
        <pc:spChg chg="mod">
          <ac:chgData name="Sandra Abdulhakova" userId="c6f5c3e8-36ae-419d-ace6-09ee38e04390" providerId="ADAL" clId="{D1EEF653-B440-4B44-81FD-785651D5C54C}" dt="2023-08-22T10:08:08.385" v="623" actId="1076"/>
          <ac:spMkLst>
            <pc:docMk/>
            <pc:sldMk cId="2753298028" sldId="299"/>
            <ac:spMk id="24" creationId="{A3BF8E55-B2B9-104D-F277-08902534735D}"/>
          </ac:spMkLst>
        </pc:spChg>
        <pc:spChg chg="mod">
          <ac:chgData name="Sandra Abdulhakova" userId="c6f5c3e8-36ae-419d-ace6-09ee38e04390" providerId="ADAL" clId="{D1EEF653-B440-4B44-81FD-785651D5C54C}" dt="2023-08-22T10:09:06.090" v="671" actId="20577"/>
          <ac:spMkLst>
            <pc:docMk/>
            <pc:sldMk cId="2753298028" sldId="299"/>
            <ac:spMk id="25" creationId="{BCE9DA14-62AB-A857-6387-1F5D330B3F36}"/>
          </ac:spMkLst>
        </pc:spChg>
        <pc:spChg chg="mod">
          <ac:chgData name="Sandra Abdulhakova" userId="c6f5c3e8-36ae-419d-ace6-09ee38e04390" providerId="ADAL" clId="{D1EEF653-B440-4B44-81FD-785651D5C54C}" dt="2023-08-22T10:10:21.081" v="882" actId="20577"/>
          <ac:spMkLst>
            <pc:docMk/>
            <pc:sldMk cId="2753298028" sldId="299"/>
            <ac:spMk id="26" creationId="{710CB940-D45B-59F1-06E5-9CC94100EF05}"/>
          </ac:spMkLst>
        </pc:spChg>
        <pc:spChg chg="mod">
          <ac:chgData name="Sandra Abdulhakova" userId="c6f5c3e8-36ae-419d-ace6-09ee38e04390" providerId="ADAL" clId="{D1EEF653-B440-4B44-81FD-785651D5C54C}" dt="2023-08-22T15:18:46.305" v="2107" actId="20577"/>
          <ac:spMkLst>
            <pc:docMk/>
            <pc:sldMk cId="2753298028" sldId="299"/>
            <ac:spMk id="27" creationId="{A0DA38E3-68A2-4FF9-022B-BA0DF832B1DB}"/>
          </ac:spMkLst>
        </pc:spChg>
        <pc:spChg chg="del">
          <ac:chgData name="Sandra Abdulhakova" userId="c6f5c3e8-36ae-419d-ace6-09ee38e04390" providerId="ADAL" clId="{D1EEF653-B440-4B44-81FD-785651D5C54C}" dt="2023-08-22T10:07:26.970" v="616" actId="478"/>
          <ac:spMkLst>
            <pc:docMk/>
            <pc:sldMk cId="2753298028" sldId="299"/>
            <ac:spMk id="28" creationId="{B72BD1AE-7290-BA6E-18FB-8181C0D13E7C}"/>
          </ac:spMkLst>
        </pc:spChg>
        <pc:spChg chg="mod">
          <ac:chgData name="Sandra Abdulhakova" userId="c6f5c3e8-36ae-419d-ace6-09ee38e04390" providerId="ADAL" clId="{D1EEF653-B440-4B44-81FD-785651D5C54C}" dt="2023-08-22T10:08:08.385" v="623" actId="1076"/>
          <ac:spMkLst>
            <pc:docMk/>
            <pc:sldMk cId="2753298028" sldId="299"/>
            <ac:spMk id="56" creationId="{42027341-30B3-44DB-373E-60B96EBF2043}"/>
          </ac:spMkLst>
        </pc:spChg>
        <pc:spChg chg="mod">
          <ac:chgData name="Sandra Abdulhakova" userId="c6f5c3e8-36ae-419d-ace6-09ee38e04390" providerId="ADAL" clId="{D1EEF653-B440-4B44-81FD-785651D5C54C}" dt="2023-08-22T10:43:35.660" v="883" actId="207"/>
          <ac:spMkLst>
            <pc:docMk/>
            <pc:sldMk cId="2753298028" sldId="299"/>
            <ac:spMk id="57" creationId="{49B99446-8DB8-EAE8-ADEB-8E02F160B106}"/>
          </ac:spMkLst>
        </pc:spChg>
        <pc:spChg chg="mod">
          <ac:chgData name="Sandra Abdulhakova" userId="c6f5c3e8-36ae-419d-ace6-09ee38e04390" providerId="ADAL" clId="{D1EEF653-B440-4B44-81FD-785651D5C54C}" dt="2023-08-22T10:08:08.385" v="623" actId="1076"/>
          <ac:spMkLst>
            <pc:docMk/>
            <pc:sldMk cId="2753298028" sldId="299"/>
            <ac:spMk id="58" creationId="{4F1381C5-2C37-6542-2CC4-2EBF6B0C41D4}"/>
          </ac:spMkLst>
        </pc:spChg>
        <pc:spChg chg="mod">
          <ac:chgData name="Sandra Abdulhakova" userId="c6f5c3e8-36ae-419d-ace6-09ee38e04390" providerId="ADAL" clId="{D1EEF653-B440-4B44-81FD-785651D5C54C}" dt="2023-08-22T10:43:35.660" v="883" actId="207"/>
          <ac:spMkLst>
            <pc:docMk/>
            <pc:sldMk cId="2753298028" sldId="299"/>
            <ac:spMk id="59" creationId="{9348E88D-CFB1-4BF1-41EC-723BBD602AF2}"/>
          </ac:spMkLst>
        </pc:spChg>
        <pc:spChg chg="del">
          <ac:chgData name="Sandra Abdulhakova" userId="c6f5c3e8-36ae-419d-ace6-09ee38e04390" providerId="ADAL" clId="{D1EEF653-B440-4B44-81FD-785651D5C54C}" dt="2023-08-22T10:06:18.788" v="485" actId="478"/>
          <ac:spMkLst>
            <pc:docMk/>
            <pc:sldMk cId="2753298028" sldId="299"/>
            <ac:spMk id="60" creationId="{E1B218F5-E615-C534-C7FC-E55781596535}"/>
          </ac:spMkLst>
        </pc:spChg>
        <pc:spChg chg="mod">
          <ac:chgData name="Sandra Abdulhakova" userId="c6f5c3e8-36ae-419d-ace6-09ee38e04390" providerId="ADAL" clId="{D1EEF653-B440-4B44-81FD-785651D5C54C}" dt="2023-08-22T10:08:08.385" v="623" actId="1076"/>
          <ac:spMkLst>
            <pc:docMk/>
            <pc:sldMk cId="2753298028" sldId="299"/>
            <ac:spMk id="139" creationId="{632DC974-3AFC-3B05-984D-8920F2613BAB}"/>
          </ac:spMkLst>
        </pc:spChg>
        <pc:spChg chg="mod">
          <ac:chgData name="Sandra Abdulhakova" userId="c6f5c3e8-36ae-419d-ace6-09ee38e04390" providerId="ADAL" clId="{D1EEF653-B440-4B44-81FD-785651D5C54C}" dt="2023-08-22T10:43:40.213" v="884" actId="207"/>
          <ac:spMkLst>
            <pc:docMk/>
            <pc:sldMk cId="2753298028" sldId="299"/>
            <ac:spMk id="141" creationId="{F2040969-B583-70C1-87C1-D19C7BB276E9}"/>
          </ac:spMkLst>
        </pc:spChg>
        <pc:spChg chg="mod">
          <ac:chgData name="Sandra Abdulhakova" userId="c6f5c3e8-36ae-419d-ace6-09ee38e04390" providerId="ADAL" clId="{D1EEF653-B440-4B44-81FD-785651D5C54C}" dt="2023-08-22T10:08:08.385" v="623" actId="1076"/>
          <ac:spMkLst>
            <pc:docMk/>
            <pc:sldMk cId="2753298028" sldId="299"/>
            <ac:spMk id="143" creationId="{916357F2-DD2F-AE73-F0FE-19F36A996C0A}"/>
          </ac:spMkLst>
        </pc:spChg>
        <pc:spChg chg="mod">
          <ac:chgData name="Sandra Abdulhakova" userId="c6f5c3e8-36ae-419d-ace6-09ee38e04390" providerId="ADAL" clId="{D1EEF653-B440-4B44-81FD-785651D5C54C}" dt="2023-08-22T10:43:40.213" v="884" actId="207"/>
          <ac:spMkLst>
            <pc:docMk/>
            <pc:sldMk cId="2753298028" sldId="299"/>
            <ac:spMk id="145" creationId="{061F8191-7958-A3B6-D754-56FAB2742504}"/>
          </ac:spMkLst>
        </pc:spChg>
        <pc:spChg chg="del">
          <ac:chgData name="Sandra Abdulhakova" userId="c6f5c3e8-36ae-419d-ace6-09ee38e04390" providerId="ADAL" clId="{D1EEF653-B440-4B44-81FD-785651D5C54C}" dt="2023-08-22T10:07:23.196" v="614" actId="478"/>
          <ac:spMkLst>
            <pc:docMk/>
            <pc:sldMk cId="2753298028" sldId="299"/>
            <ac:spMk id="147" creationId="{FA6C0651-6CD9-1742-F030-13CC2F6DAC2F}"/>
          </ac:spMkLst>
        </pc:spChg>
      </pc:sldChg>
      <pc:sldChg chg="add del">
        <pc:chgData name="Sandra Abdulhakova" userId="c6f5c3e8-36ae-419d-ace6-09ee38e04390" providerId="ADAL" clId="{D1EEF653-B440-4B44-81FD-785651D5C54C}" dt="2023-08-22T10:05:50.281" v="447"/>
        <pc:sldMkLst>
          <pc:docMk/>
          <pc:sldMk cId="3066540440" sldId="299"/>
        </pc:sldMkLst>
      </pc:sldChg>
      <pc:sldChg chg="addSp delSp modSp add mod ord modNotesTx">
        <pc:chgData name="Sandra Abdulhakova" userId="c6f5c3e8-36ae-419d-ace6-09ee38e04390" providerId="ADAL" clId="{D1EEF653-B440-4B44-81FD-785651D5C54C}" dt="2023-08-24T07:15:37.797" v="2831" actId="20577"/>
        <pc:sldMkLst>
          <pc:docMk/>
          <pc:sldMk cId="3953923251" sldId="300"/>
        </pc:sldMkLst>
        <pc:spChg chg="mod">
          <ac:chgData name="Sandra Abdulhakova" userId="c6f5c3e8-36ae-419d-ace6-09ee38e04390" providerId="ADAL" clId="{D1EEF653-B440-4B44-81FD-785651D5C54C}" dt="2023-08-22T11:18:43.158" v="1042" actId="20577"/>
          <ac:spMkLst>
            <pc:docMk/>
            <pc:sldMk cId="3953923251" sldId="300"/>
            <ac:spMk id="2" creationId="{86B309B0-6209-D3D0-9D5E-308B9F6E7303}"/>
          </ac:spMkLst>
        </pc:spChg>
        <pc:spChg chg="add del mod">
          <ac:chgData name="Sandra Abdulhakova" userId="c6f5c3e8-36ae-419d-ace6-09ee38e04390" providerId="ADAL" clId="{D1EEF653-B440-4B44-81FD-785651D5C54C}" dt="2023-08-22T14:41:41.215" v="1293" actId="478"/>
          <ac:spMkLst>
            <pc:docMk/>
            <pc:sldMk cId="3953923251" sldId="300"/>
            <ac:spMk id="4" creationId="{557CB11B-F174-87D6-4CD3-B37D88B61DC6}"/>
          </ac:spMkLst>
        </pc:spChg>
        <pc:spChg chg="add del mod">
          <ac:chgData name="Sandra Abdulhakova" userId="c6f5c3e8-36ae-419d-ace6-09ee38e04390" providerId="ADAL" clId="{D1EEF653-B440-4B44-81FD-785651D5C54C}" dt="2023-08-22T14:41:41.840" v="1294" actId="478"/>
          <ac:spMkLst>
            <pc:docMk/>
            <pc:sldMk cId="3953923251" sldId="300"/>
            <ac:spMk id="6" creationId="{225187BF-C8C9-A122-CFEC-A8C1949B9E21}"/>
          </ac:spMkLst>
        </pc:spChg>
        <pc:spChg chg="mod">
          <ac:chgData name="Sandra Abdulhakova" userId="c6f5c3e8-36ae-419d-ace6-09ee38e04390" providerId="ADAL" clId="{D1EEF653-B440-4B44-81FD-785651D5C54C}" dt="2023-08-22T11:18:48.806" v="1059" actId="20577"/>
          <ac:spMkLst>
            <pc:docMk/>
            <pc:sldMk cId="3953923251" sldId="300"/>
            <ac:spMk id="11" creationId="{A2C39DD0-CD86-2929-7808-58D17FC2C0A6}"/>
          </ac:spMkLst>
        </pc:spChg>
        <pc:spChg chg="mod">
          <ac:chgData name="Sandra Abdulhakova" userId="c6f5c3e8-36ae-419d-ace6-09ee38e04390" providerId="ADAL" clId="{D1EEF653-B440-4B44-81FD-785651D5C54C}" dt="2023-08-22T15:19:12.152" v="2111" actId="14100"/>
          <ac:spMkLst>
            <pc:docMk/>
            <pc:sldMk cId="3953923251" sldId="300"/>
            <ac:spMk id="12" creationId="{CE3C1BFF-2275-1E7D-0604-E6F5CFEC01F6}"/>
          </ac:spMkLst>
        </pc:spChg>
        <pc:spChg chg="del">
          <ac:chgData name="Sandra Abdulhakova" userId="c6f5c3e8-36ae-419d-ace6-09ee38e04390" providerId="ADAL" clId="{D1EEF653-B440-4B44-81FD-785651D5C54C}" dt="2023-08-22T14:41:38.711" v="1291" actId="478"/>
          <ac:spMkLst>
            <pc:docMk/>
            <pc:sldMk cId="3953923251" sldId="300"/>
            <ac:spMk id="13" creationId="{F618F075-837C-1005-19D6-8DC90759CD53}"/>
          </ac:spMkLst>
        </pc:spChg>
        <pc:spChg chg="del">
          <ac:chgData name="Sandra Abdulhakova" userId="c6f5c3e8-36ae-419d-ace6-09ee38e04390" providerId="ADAL" clId="{D1EEF653-B440-4B44-81FD-785651D5C54C}" dt="2023-08-22T14:41:40.049" v="1292" actId="478"/>
          <ac:spMkLst>
            <pc:docMk/>
            <pc:sldMk cId="3953923251" sldId="300"/>
            <ac:spMk id="14" creationId="{DD1D0BF9-FCAA-67DA-79AB-E6E7E6D2B6A1}"/>
          </ac:spMkLst>
        </pc:spChg>
      </pc:sldChg>
      <pc:sldChg chg="delSp modSp new mod ord">
        <pc:chgData name="Sandra Abdulhakova" userId="c6f5c3e8-36ae-419d-ace6-09ee38e04390" providerId="ADAL" clId="{D1EEF653-B440-4B44-81FD-785651D5C54C}" dt="2023-09-01T07:28:16.909" v="3412"/>
        <pc:sldMkLst>
          <pc:docMk/>
          <pc:sldMk cId="332722544" sldId="301"/>
        </pc:sldMkLst>
        <pc:spChg chg="mod">
          <ac:chgData name="Sandra Abdulhakova" userId="c6f5c3e8-36ae-419d-ace6-09ee38e04390" providerId="ADAL" clId="{D1EEF653-B440-4B44-81FD-785651D5C54C}" dt="2023-09-01T07:28:04.519" v="3410" actId="5793"/>
          <ac:spMkLst>
            <pc:docMk/>
            <pc:sldMk cId="332722544" sldId="301"/>
            <ac:spMk id="2" creationId="{049B33C0-66BF-B145-5BE2-DB2A07F9D3B5}"/>
          </ac:spMkLst>
        </pc:spChg>
        <pc:spChg chg="mod">
          <ac:chgData name="Sandra Abdulhakova" userId="c6f5c3e8-36ae-419d-ace6-09ee38e04390" providerId="ADAL" clId="{D1EEF653-B440-4B44-81FD-785651D5C54C}" dt="2023-09-01T07:15:52.426" v="3104" actId="1035"/>
          <ac:spMkLst>
            <pc:docMk/>
            <pc:sldMk cId="332722544" sldId="301"/>
            <ac:spMk id="3" creationId="{09961706-36EC-213C-2BE2-1CBA21EDEFE2}"/>
          </ac:spMkLst>
        </pc:spChg>
        <pc:spChg chg="del">
          <ac:chgData name="Sandra Abdulhakova" userId="c6f5c3e8-36ae-419d-ace6-09ee38e04390" providerId="ADAL" clId="{D1EEF653-B440-4B44-81FD-785651D5C54C}" dt="2023-09-01T07:10:20.943" v="3034" actId="478"/>
          <ac:spMkLst>
            <pc:docMk/>
            <pc:sldMk cId="332722544" sldId="301"/>
            <ac:spMk id="5" creationId="{661CAD13-9075-3B8A-A7C9-76570261372A}"/>
          </ac:spMkLst>
        </pc:spChg>
      </pc:sldChg>
      <pc:sldChg chg="addSp delSp modSp add del mod">
        <pc:chgData name="Sandra Abdulhakova" userId="c6f5c3e8-36ae-419d-ace6-09ee38e04390" providerId="ADAL" clId="{D1EEF653-B440-4B44-81FD-785651D5C54C}" dt="2023-08-22T14:59:47.344" v="1900" actId="47"/>
        <pc:sldMkLst>
          <pc:docMk/>
          <pc:sldMk cId="2469330646" sldId="301"/>
        </pc:sldMkLst>
        <pc:spChg chg="del">
          <ac:chgData name="Sandra Abdulhakova" userId="c6f5c3e8-36ae-419d-ace6-09ee38e04390" providerId="ADAL" clId="{D1EEF653-B440-4B44-81FD-785651D5C54C}" dt="2023-08-22T14:51:05.757" v="1707" actId="478"/>
          <ac:spMkLst>
            <pc:docMk/>
            <pc:sldMk cId="2469330646" sldId="301"/>
            <ac:spMk id="5" creationId="{EEE736C0-59DE-A4DF-7A05-6F22D48CC0D3}"/>
          </ac:spMkLst>
        </pc:spChg>
        <pc:spChg chg="add mod">
          <ac:chgData name="Sandra Abdulhakova" userId="c6f5c3e8-36ae-419d-ace6-09ee38e04390" providerId="ADAL" clId="{D1EEF653-B440-4B44-81FD-785651D5C54C}" dt="2023-08-22T14:51:05.757" v="1707" actId="478"/>
          <ac:spMkLst>
            <pc:docMk/>
            <pc:sldMk cId="2469330646" sldId="301"/>
            <ac:spMk id="7" creationId="{BFD62776-E1BD-9A80-F321-39ECB6C01CE4}"/>
          </ac:spMkLst>
        </pc:spChg>
      </pc:sldChg>
      <pc:sldChg chg="delSp modSp new mod">
        <pc:chgData name="Sandra Abdulhakova" userId="c6f5c3e8-36ae-419d-ace6-09ee38e04390" providerId="ADAL" clId="{D1EEF653-B440-4B44-81FD-785651D5C54C}" dt="2023-09-01T07:26:39.804" v="3333" actId="1076"/>
        <pc:sldMkLst>
          <pc:docMk/>
          <pc:sldMk cId="922576353" sldId="302"/>
        </pc:sldMkLst>
        <pc:spChg chg="mod">
          <ac:chgData name="Sandra Abdulhakova" userId="c6f5c3e8-36ae-419d-ace6-09ee38e04390" providerId="ADAL" clId="{D1EEF653-B440-4B44-81FD-785651D5C54C}" dt="2023-09-01T07:26:39.804" v="3333" actId="1076"/>
          <ac:spMkLst>
            <pc:docMk/>
            <pc:sldMk cId="922576353" sldId="302"/>
            <ac:spMk id="2" creationId="{B21ABD1D-8284-3600-CD04-B6F0FE6A286D}"/>
          </ac:spMkLst>
        </pc:spChg>
        <pc:spChg chg="del mod">
          <ac:chgData name="Sandra Abdulhakova" userId="c6f5c3e8-36ae-419d-ace6-09ee38e04390" providerId="ADAL" clId="{D1EEF653-B440-4B44-81FD-785651D5C54C}" dt="2023-09-01T07:22:23.563" v="3129" actId="478"/>
          <ac:spMkLst>
            <pc:docMk/>
            <pc:sldMk cId="922576353" sldId="302"/>
            <ac:spMk id="3" creationId="{0322AB8B-DFE3-7308-5C01-6D9E22B734EA}"/>
          </ac:spMkLst>
        </pc:spChg>
      </pc:sldChg>
    </pc:docChg>
  </pc:docChgLst>
  <pc:docChgLst>
    <pc:chgData name="Kateryna Talikova" userId="S::talikovak@rferl.org::5514a87e-cc9c-455a-b966-7545bcf3fb09" providerId="AD" clId="Web-{14561FD6-C9A2-281D-1A4C-5F29B90BF33B}"/>
    <pc:docChg chg="modSld">
      <pc:chgData name="Kateryna Talikova" userId="S::talikovak@rferl.org::5514a87e-cc9c-455a-b966-7545bcf3fb09" providerId="AD" clId="Web-{14561FD6-C9A2-281D-1A4C-5F29B90BF33B}" dt="2023-08-22T22:20:47.809" v="182" actId="20577"/>
      <pc:docMkLst>
        <pc:docMk/>
      </pc:docMkLst>
      <pc:sldChg chg="modSp">
        <pc:chgData name="Kateryna Talikova" userId="S::talikovak@rferl.org::5514a87e-cc9c-455a-b966-7545bcf3fb09" providerId="AD" clId="Web-{14561FD6-C9A2-281D-1A4C-5F29B90BF33B}" dt="2023-08-22T22:15:19.148" v="181" actId="20577"/>
        <pc:sldMkLst>
          <pc:docMk/>
          <pc:sldMk cId="979622006" sldId="280"/>
        </pc:sldMkLst>
        <pc:spChg chg="mod">
          <ac:chgData name="Kateryna Talikova" userId="S::talikovak@rferl.org::5514a87e-cc9c-455a-b966-7545bcf3fb09" providerId="AD" clId="Web-{14561FD6-C9A2-281D-1A4C-5F29B90BF33B}" dt="2023-08-22T22:15:19.148" v="181" actId="20577"/>
          <ac:spMkLst>
            <pc:docMk/>
            <pc:sldMk cId="979622006" sldId="280"/>
            <ac:spMk id="24" creationId="{110AF175-2CAB-D7FE-F00D-B09CAA0B0817}"/>
          </ac:spMkLst>
        </pc:spChg>
        <pc:spChg chg="mod">
          <ac:chgData name="Kateryna Talikova" userId="S::talikovak@rferl.org::5514a87e-cc9c-455a-b966-7545bcf3fb09" providerId="AD" clId="Web-{14561FD6-C9A2-281D-1A4C-5F29B90BF33B}" dt="2023-08-22T22:10:24.130" v="147" actId="20577"/>
          <ac:spMkLst>
            <pc:docMk/>
            <pc:sldMk cId="979622006" sldId="280"/>
            <ac:spMk id="29" creationId="{D8002852-AF40-37A3-CC16-2CA13CB00EB4}"/>
          </ac:spMkLst>
        </pc:spChg>
      </pc:sldChg>
      <pc:sldChg chg="modSp">
        <pc:chgData name="Kateryna Talikova" userId="S::talikovak@rferl.org::5514a87e-cc9c-455a-b966-7545bcf3fb09" providerId="AD" clId="Web-{14561FD6-C9A2-281D-1A4C-5F29B90BF33B}" dt="2023-08-22T21:58:57.478" v="128" actId="1076"/>
        <pc:sldMkLst>
          <pc:docMk/>
          <pc:sldMk cId="249904479" sldId="291"/>
        </pc:sldMkLst>
        <pc:spChg chg="mod">
          <ac:chgData name="Kateryna Talikova" userId="S::talikovak@rferl.org::5514a87e-cc9c-455a-b966-7545bcf3fb09" providerId="AD" clId="Web-{14561FD6-C9A2-281D-1A4C-5F29B90BF33B}" dt="2023-08-22T21:58:39.227" v="126" actId="1076"/>
          <ac:spMkLst>
            <pc:docMk/>
            <pc:sldMk cId="249904479" sldId="291"/>
            <ac:spMk id="5" creationId="{C371CEB5-0F43-BA22-C4E7-3A84E631DA11}"/>
          </ac:spMkLst>
        </pc:spChg>
        <pc:picChg chg="mod">
          <ac:chgData name="Kateryna Talikova" userId="S::talikovak@rferl.org::5514a87e-cc9c-455a-b966-7545bcf3fb09" providerId="AD" clId="Web-{14561FD6-C9A2-281D-1A4C-5F29B90BF33B}" dt="2023-08-22T21:58:57.478" v="128" actId="1076"/>
          <ac:picMkLst>
            <pc:docMk/>
            <pc:sldMk cId="249904479" sldId="291"/>
            <ac:picMk id="23" creationId="{EF5533F6-0BD5-8AF5-E61E-203F2BA90C49}"/>
          </ac:picMkLst>
        </pc:picChg>
      </pc:sldChg>
      <pc:sldChg chg="modSp">
        <pc:chgData name="Kateryna Talikova" userId="S::talikovak@rferl.org::5514a87e-cc9c-455a-b966-7545bcf3fb09" providerId="AD" clId="Web-{14561FD6-C9A2-281D-1A4C-5F29B90BF33B}" dt="2023-08-22T22:20:47.809" v="182" actId="20577"/>
        <pc:sldMkLst>
          <pc:docMk/>
          <pc:sldMk cId="356074244" sldId="296"/>
        </pc:sldMkLst>
        <pc:spChg chg="mod">
          <ac:chgData name="Kateryna Talikova" userId="S::talikovak@rferl.org::5514a87e-cc9c-455a-b966-7545bcf3fb09" providerId="AD" clId="Web-{14561FD6-C9A2-281D-1A4C-5F29B90BF33B}" dt="2023-08-22T21:46:07.275" v="108" actId="20577"/>
          <ac:spMkLst>
            <pc:docMk/>
            <pc:sldMk cId="356074244" sldId="296"/>
            <ac:spMk id="2" creationId="{5FC63C25-FE2A-0C11-2CEA-A80AA78FC365}"/>
          </ac:spMkLst>
        </pc:spChg>
        <pc:spChg chg="mod">
          <ac:chgData name="Kateryna Talikova" userId="S::talikovak@rferl.org::5514a87e-cc9c-455a-b966-7545bcf3fb09" providerId="AD" clId="Web-{14561FD6-C9A2-281D-1A4C-5F29B90BF33B}" dt="2023-08-22T21:46:12.509" v="112" actId="20577"/>
          <ac:spMkLst>
            <pc:docMk/>
            <pc:sldMk cId="356074244" sldId="296"/>
            <ac:spMk id="3" creationId="{A8753AB0-02A6-E89E-7E23-593DBF52F4E8}"/>
          </ac:spMkLst>
        </pc:spChg>
        <pc:spChg chg="mod">
          <ac:chgData name="Kateryna Talikova" userId="S::talikovak@rferl.org::5514a87e-cc9c-455a-b966-7545bcf3fb09" providerId="AD" clId="Web-{14561FD6-C9A2-281D-1A4C-5F29B90BF33B}" dt="2023-08-22T21:45:54.868" v="105" actId="20577"/>
          <ac:spMkLst>
            <pc:docMk/>
            <pc:sldMk cId="356074244" sldId="296"/>
            <ac:spMk id="6" creationId="{5AD6749A-51D8-599C-7C31-9922CF228D32}"/>
          </ac:spMkLst>
        </pc:spChg>
        <pc:spChg chg="mod">
          <ac:chgData name="Kateryna Talikova" userId="S::talikovak@rferl.org::5514a87e-cc9c-455a-b966-7545bcf3fb09" providerId="AD" clId="Web-{14561FD6-C9A2-281D-1A4C-5F29B90BF33B}" dt="2023-08-22T22:20:47.809" v="182" actId="20577"/>
          <ac:spMkLst>
            <pc:docMk/>
            <pc:sldMk cId="356074244" sldId="296"/>
            <ac:spMk id="7" creationId="{0BF56CE2-ADEB-1E22-50FB-9F2AB3786483}"/>
          </ac:spMkLst>
        </pc:spChg>
      </pc:sldChg>
    </pc:docChg>
  </pc:docChgLst>
  <pc:docChgLst>
    <pc:chgData name="Laura Juliet Strakova" userId="S::strakoval@rferl.org::275a0ca2-62e5-454c-946b-0d3bd2608554" providerId="AD" clId="Web-{5589CA50-D0E7-1BFD-D10B-D4B98912AC7B}"/>
    <pc:docChg chg="modSld">
      <pc:chgData name="Laura Juliet Strakova" userId="S::strakoval@rferl.org::275a0ca2-62e5-454c-946b-0d3bd2608554" providerId="AD" clId="Web-{5589CA50-D0E7-1BFD-D10B-D4B98912AC7B}" dt="2023-08-23T07:21:01.294" v="11" actId="20577"/>
      <pc:docMkLst>
        <pc:docMk/>
      </pc:docMkLst>
      <pc:sldChg chg="modSp">
        <pc:chgData name="Laura Juliet Strakova" userId="S::strakoval@rferl.org::275a0ca2-62e5-454c-946b-0d3bd2608554" providerId="AD" clId="Web-{5589CA50-D0E7-1BFD-D10B-D4B98912AC7B}" dt="2023-08-23T07:18:55.505" v="4" actId="20577"/>
        <pc:sldMkLst>
          <pc:docMk/>
          <pc:sldMk cId="356074244" sldId="296"/>
        </pc:sldMkLst>
        <pc:spChg chg="mod">
          <ac:chgData name="Laura Juliet Strakova" userId="S::strakoval@rferl.org::275a0ca2-62e5-454c-946b-0d3bd2608554" providerId="AD" clId="Web-{5589CA50-D0E7-1BFD-D10B-D4B98912AC7B}" dt="2023-08-23T07:18:55.505" v="4" actId="20577"/>
          <ac:spMkLst>
            <pc:docMk/>
            <pc:sldMk cId="356074244" sldId="296"/>
            <ac:spMk id="7" creationId="{0BF56CE2-ADEB-1E22-50FB-9F2AB3786483}"/>
          </ac:spMkLst>
        </pc:spChg>
      </pc:sldChg>
      <pc:sldChg chg="modSp">
        <pc:chgData name="Laura Juliet Strakova" userId="S::strakoval@rferl.org::275a0ca2-62e5-454c-946b-0d3bd2608554" providerId="AD" clId="Web-{5589CA50-D0E7-1BFD-D10B-D4B98912AC7B}" dt="2023-08-23T07:21:01.294" v="11" actId="20577"/>
        <pc:sldMkLst>
          <pc:docMk/>
          <pc:sldMk cId="2753298028" sldId="299"/>
        </pc:sldMkLst>
        <pc:spChg chg="mod">
          <ac:chgData name="Laura Juliet Strakova" userId="S::strakoval@rferl.org::275a0ca2-62e5-454c-946b-0d3bd2608554" providerId="AD" clId="Web-{5589CA50-D0E7-1BFD-D10B-D4B98912AC7B}" dt="2023-08-23T07:20:29.276" v="5" actId="20577"/>
          <ac:spMkLst>
            <pc:docMk/>
            <pc:sldMk cId="2753298028" sldId="299"/>
            <ac:spMk id="7" creationId="{330A5BFC-C134-C072-C14D-9E51A94C8E7E}"/>
          </ac:spMkLst>
        </pc:spChg>
        <pc:spChg chg="mod">
          <ac:chgData name="Laura Juliet Strakova" userId="S::strakoval@rferl.org::275a0ca2-62e5-454c-946b-0d3bd2608554" providerId="AD" clId="Web-{5589CA50-D0E7-1BFD-D10B-D4B98912AC7B}" dt="2023-08-23T07:21:01.294" v="11" actId="20577"/>
          <ac:spMkLst>
            <pc:docMk/>
            <pc:sldMk cId="2753298028" sldId="299"/>
            <ac:spMk id="24" creationId="{A3BF8E55-B2B9-104D-F277-08902534735D}"/>
          </ac:spMkLst>
        </pc:spChg>
      </pc:sldChg>
    </pc:docChg>
  </pc:docChgLst>
  <pc:docChgLst>
    <pc:chgData name="Kateryna Talikova" userId="S::talikovak@rferl.org::5514a87e-cc9c-455a-b966-7545bcf3fb09" providerId="AD" clId="Web-{7178FDCA-ACD1-2BE1-8A4B-528E39178086}"/>
    <pc:docChg chg="modSld">
      <pc:chgData name="Kateryna Talikova" userId="S::talikovak@rferl.org::5514a87e-cc9c-455a-b966-7545bcf3fb09" providerId="AD" clId="Web-{7178FDCA-ACD1-2BE1-8A4B-528E39178086}" dt="2023-08-22T21:56:15.362" v="3" actId="14100"/>
      <pc:docMkLst>
        <pc:docMk/>
      </pc:docMkLst>
      <pc:sldChg chg="addSp delSp modSp">
        <pc:chgData name="Kateryna Talikova" userId="S::talikovak@rferl.org::5514a87e-cc9c-455a-b966-7545bcf3fb09" providerId="AD" clId="Web-{7178FDCA-ACD1-2BE1-8A4B-528E39178086}" dt="2023-08-22T21:56:15.362" v="3" actId="14100"/>
        <pc:sldMkLst>
          <pc:docMk/>
          <pc:sldMk cId="2131568492" sldId="278"/>
        </pc:sldMkLst>
        <pc:spChg chg="add del mod">
          <ac:chgData name="Kateryna Talikova" userId="S::talikovak@rferl.org::5514a87e-cc9c-455a-b966-7545bcf3fb09" providerId="AD" clId="Web-{7178FDCA-ACD1-2BE1-8A4B-528E39178086}" dt="2023-08-22T21:56:15.362" v="3" actId="14100"/>
          <ac:spMkLst>
            <pc:docMk/>
            <pc:sldMk cId="2131568492" sldId="278"/>
            <ac:spMk id="2" creationId="{516860D9-9D47-C0BB-B2B4-4B6F2B36CFCC}"/>
          </ac:spMkLst>
        </pc:spChg>
        <pc:spChg chg="add del mod">
          <ac:chgData name="Kateryna Talikova" userId="S::talikovak@rferl.org::5514a87e-cc9c-455a-b966-7545bcf3fb09" providerId="AD" clId="Web-{7178FDCA-ACD1-2BE1-8A4B-528E39178086}" dt="2023-08-22T21:56:03.471" v="1"/>
          <ac:spMkLst>
            <pc:docMk/>
            <pc:sldMk cId="2131568492" sldId="278"/>
            <ac:spMk id="5" creationId="{A66EB7DB-595C-5639-4303-3CC9511B19ED}"/>
          </ac:spMkLst>
        </pc:spChg>
      </pc:sldChg>
    </pc:docChg>
  </pc:docChgLst>
  <pc:docChgLst>
    <pc:chgData name="Carla Pedret Alcaraz" userId="S::pedretalcarazc@rferl.org::99924d87-b20f-4a42-96c4-6cacefd47123" providerId="AD" clId="Web-{92A25F79-C8F8-F207-6577-3EEB3707DF2A}"/>
    <pc:docChg chg="modSld">
      <pc:chgData name="Carla Pedret Alcaraz" userId="S::pedretalcarazc@rferl.org::99924d87-b20f-4a42-96c4-6cacefd47123" providerId="AD" clId="Web-{92A25F79-C8F8-F207-6577-3EEB3707DF2A}" dt="2023-08-22T21:55:52.790" v="2" actId="20577"/>
      <pc:docMkLst>
        <pc:docMk/>
      </pc:docMkLst>
      <pc:sldChg chg="modSp">
        <pc:chgData name="Carla Pedret Alcaraz" userId="S::pedretalcarazc@rferl.org::99924d87-b20f-4a42-96c4-6cacefd47123" providerId="AD" clId="Web-{92A25F79-C8F8-F207-6577-3EEB3707DF2A}" dt="2023-08-22T21:55:52.790" v="2" actId="20577"/>
        <pc:sldMkLst>
          <pc:docMk/>
          <pc:sldMk cId="979622006" sldId="280"/>
        </pc:sldMkLst>
        <pc:spChg chg="mod">
          <ac:chgData name="Carla Pedret Alcaraz" userId="S::pedretalcarazc@rferl.org::99924d87-b20f-4a42-96c4-6cacefd47123" providerId="AD" clId="Web-{92A25F79-C8F8-F207-6577-3EEB3707DF2A}" dt="2023-08-22T21:55:52.790" v="2" actId="20577"/>
          <ac:spMkLst>
            <pc:docMk/>
            <pc:sldMk cId="979622006" sldId="280"/>
            <ac:spMk id="2" creationId="{4A940BC6-9DA0-FB4D-8879-DC8B3958C07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11864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31320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3937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28387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80700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937176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733439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526546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808374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88652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b">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chor="t" anchorCtr="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b" anchorCtr="0">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b" anchorCtr="0">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1508760" y="2837688"/>
            <a:ext cx="5879592" cy="2700528"/>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b" anchorCtr="0">
            <a:no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b" anchorCtr="0">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chor="t" anchorCtr="0">
            <a:norm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rm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a:xfrm>
            <a:off x="10972800" y="457200"/>
            <a:ext cx="987552" cy="274320"/>
          </a:xfrm>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9.gif"/><Relationship Id="rId4" Type="http://schemas.openxmlformats.org/officeDocument/2006/relationships/hyperlink" Target="https://scribehow.com/shared/How_to_Access_and_Navigate_your_Services_YouTube_channels_dashboard__3rflt52-TXSJWUyPkSYMc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mailto:abdulhakovas@rferl.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mailto:vejvodam@rferl.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s://teams.microsoft.com/l/channel/19%3a3f2b10aaaf674897a8b404442ae0f443%40thread.tacv2/Emplifi%2520Dashboards?groupId=4e8039b4-be13-4c7f-9e8f-6243a5e3e68d&amp;tenantId=c668df98-8b26-46ca-a8dd-3362c691f780"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446518"/>
            <a:ext cx="5385816" cy="2763026"/>
          </a:xfrm>
        </p:spPr>
        <p:txBody>
          <a:bodyPr/>
          <a:lstStyle/>
          <a:p>
            <a:r>
              <a:rPr lang="en-US" sz="3600" dirty="0"/>
              <a:t>Unlocking YouTube Insights with </a:t>
            </a:r>
            <a:r>
              <a:rPr lang="en-US" sz="3600" dirty="0" err="1"/>
              <a:t>Emplifi</a:t>
            </a:r>
            <a:r>
              <a:rPr lang="en-US" sz="3600" dirty="0"/>
              <a:t> Dashboards</a:t>
            </a:r>
          </a:p>
        </p:txBody>
      </p:sp>
      <p:pic>
        <p:nvPicPr>
          <p:cNvPr id="4" name="Picture 2" descr="Job Application for Office Coordinator at Emplifi (external posting)">
            <a:extLst>
              <a:ext uri="{FF2B5EF4-FFF2-40B4-BE49-F238E27FC236}">
                <a16:creationId xmlns:a16="http://schemas.microsoft.com/office/drawing/2014/main" id="{0649A67C-EF79-9A28-3D34-C6832BF70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156" y="4606231"/>
            <a:ext cx="1452937" cy="145293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a:extLst>
              <a:ext uri="{FF2B5EF4-FFF2-40B4-BE49-F238E27FC236}">
                <a16:creationId xmlns:a16="http://schemas.microsoft.com/office/drawing/2014/main" id="{4DB0C8ED-D4AD-0013-C032-709552852FE7}"/>
              </a:ext>
            </a:extLst>
          </p:cNvPr>
          <p:cNvSpPr>
            <a:spLocks noGrp="1"/>
          </p:cNvSpPr>
          <p:nvPr>
            <p:ph type="subTitle" idx="1"/>
          </p:nvPr>
        </p:nvSpPr>
        <p:spPr>
          <a:xfrm>
            <a:off x="4349496" y="3648457"/>
            <a:ext cx="3493008" cy="878908"/>
          </a:xfrm>
        </p:spPr>
        <p:txBody>
          <a:bodyPr/>
          <a:lstStyle/>
          <a:p>
            <a:r>
              <a:rPr lang="en-US" sz="1800" dirty="0"/>
              <a:t>Tbilisi Digital Summit</a:t>
            </a:r>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a:xfrm>
            <a:off x="772934" y="739937"/>
            <a:ext cx="10671048" cy="768096"/>
          </a:xfrm>
        </p:spPr>
        <p:txBody>
          <a:bodyPr/>
          <a:lstStyle/>
          <a:p>
            <a:pPr algn="l"/>
            <a:br>
              <a:rPr lang="en-US" sz="3200" dirty="0"/>
            </a:br>
            <a:r>
              <a:rPr lang="en-US" sz="3200"/>
              <a:t>Szabad</a:t>
            </a:r>
            <a:r>
              <a:rPr lang="en-US" sz="3200" dirty="0"/>
              <a:t> </a:t>
            </a:r>
            <a:r>
              <a:rPr lang="en-US" sz="3200"/>
              <a:t>Európa</a:t>
            </a:r>
            <a:r>
              <a:rPr lang="en-US" sz="3200" dirty="0"/>
              <a:t>: YouTube Dashboard</a:t>
            </a:r>
          </a:p>
        </p:txBody>
      </p:sp>
      <p:sp>
        <p:nvSpPr>
          <p:cNvPr id="102" name="Slide Number Placeholder 101">
            <a:extLst>
              <a:ext uri="{FF2B5EF4-FFF2-40B4-BE49-F238E27FC236}">
                <a16:creationId xmlns:a16="http://schemas.microsoft.com/office/drawing/2014/main" id="{51BDF1B8-4D26-9C08-3102-6224AA6A4D20}"/>
              </a:ext>
            </a:extLst>
          </p:cNvPr>
          <p:cNvSpPr>
            <a:spLocks noGrp="1"/>
          </p:cNvSpPr>
          <p:nvPr>
            <p:ph type="sldNum" sz="quarter" idx="12"/>
          </p:nvPr>
        </p:nvSpPr>
        <p:spPr/>
        <p:txBody>
          <a:bodyPr/>
          <a:lstStyle/>
          <a:p>
            <a:fld id="{48F63A3B-78C7-47BE-AE5E-E10140E04643}" type="slidenum">
              <a:rPr lang="en-US" smtClean="0"/>
              <a:pPr/>
              <a:t>10</a:t>
            </a:fld>
            <a:endParaRPr lang="en-US" dirty="0"/>
          </a:p>
        </p:txBody>
      </p:sp>
      <p:sp>
        <p:nvSpPr>
          <p:cNvPr id="4" name="Text Placeholder 3">
            <a:extLst>
              <a:ext uri="{FF2B5EF4-FFF2-40B4-BE49-F238E27FC236}">
                <a16:creationId xmlns:a16="http://schemas.microsoft.com/office/drawing/2014/main" id="{03745CA7-A767-9133-8871-800B16D5D722}"/>
              </a:ext>
            </a:extLst>
          </p:cNvPr>
          <p:cNvSpPr>
            <a:spLocks noGrp="1"/>
          </p:cNvSpPr>
          <p:nvPr>
            <p:ph type="body" sz="quarter" idx="17"/>
          </p:nvPr>
        </p:nvSpPr>
        <p:spPr>
          <a:xfrm>
            <a:off x="8430663" y="2954082"/>
            <a:ext cx="2830529" cy="3590572"/>
          </a:xfrm>
        </p:spPr>
        <p:txBody>
          <a:bodyPr/>
          <a:lstStyle/>
          <a:p>
            <a:r>
              <a:rPr lang="en-US" dirty="0"/>
              <a:t>How to Access and Navigate the </a:t>
            </a:r>
            <a:r>
              <a:rPr lang="en-US" dirty="0" err="1"/>
              <a:t>Emplifi</a:t>
            </a:r>
            <a:r>
              <a:rPr lang="en-US" dirty="0"/>
              <a:t> Dashboard for Your Service's YouTube Channel:</a:t>
            </a:r>
          </a:p>
        </p:txBody>
      </p:sp>
      <p:pic>
        <p:nvPicPr>
          <p:cNvPr id="80" name="Picture Placeholder 79" descr="chain link icon">
            <a:extLst>
              <a:ext uri="{FF2B5EF4-FFF2-40B4-BE49-F238E27FC236}">
                <a16:creationId xmlns:a16="http://schemas.microsoft.com/office/drawing/2014/main" id="{FCC17566-BE36-5CE0-25C6-8AC132D1479D}"/>
              </a:ext>
            </a:extLst>
          </p:cNvPr>
          <p:cNvPicPr>
            <a:picLocks noGrp="1" noChangeAspect="1"/>
          </p:cNvPicPr>
          <p:nvPr>
            <p:ph type="pic" sz="quarter" idx="24"/>
          </p:nvPr>
        </p:nvPicPr>
        <p:blipFill rotWithShape="1">
          <a:blip r:embed="rId3"/>
          <a:srcRect t="85" b="85"/>
          <a:stretch/>
        </p:blipFill>
        <p:spPr>
          <a:xfrm>
            <a:off x="9374362" y="2487738"/>
            <a:ext cx="932688" cy="932688"/>
          </a:xfrm>
        </p:spPr>
      </p:pic>
      <p:sp>
        <p:nvSpPr>
          <p:cNvPr id="8" name="Text Placeholder 7">
            <a:extLst>
              <a:ext uri="{FF2B5EF4-FFF2-40B4-BE49-F238E27FC236}">
                <a16:creationId xmlns:a16="http://schemas.microsoft.com/office/drawing/2014/main" id="{7063C991-877C-CD1D-A03D-547E04121FE0}"/>
              </a:ext>
            </a:extLst>
          </p:cNvPr>
          <p:cNvSpPr>
            <a:spLocks noGrp="1"/>
          </p:cNvSpPr>
          <p:nvPr>
            <p:ph type="body" sz="quarter" idx="22"/>
          </p:nvPr>
        </p:nvSpPr>
        <p:spPr>
          <a:xfrm>
            <a:off x="8699111" y="5177165"/>
            <a:ext cx="2283190" cy="1199066"/>
          </a:xfrm>
        </p:spPr>
        <p:txBody>
          <a:bodyPr>
            <a:normAutofit fontScale="92500"/>
          </a:bodyPr>
          <a:lstStyle/>
          <a:p>
            <a:pPr marL="0" indent="0">
              <a:buNone/>
            </a:pPr>
            <a:r>
              <a:rPr lang="en-US" dirty="0">
                <a:hlinkClick r:id="rId4"/>
              </a:rPr>
              <a:t>https://scribehow.com/shared/How_to_Access_and_Navigate_your_Services_YouTube_channels_dashboard__3rflt52-TXSJWUyPkSYMcg</a:t>
            </a:r>
            <a:r>
              <a:rPr lang="en-US" dirty="0"/>
              <a:t> </a:t>
            </a:r>
          </a:p>
          <a:p>
            <a:endParaRPr lang="en-US" dirty="0"/>
          </a:p>
        </p:txBody>
      </p:sp>
      <p:pic>
        <p:nvPicPr>
          <p:cNvPr id="23" name="Picture 22" descr="A screenshot of a computer&#10;&#10;Description automatically generated">
            <a:extLst>
              <a:ext uri="{FF2B5EF4-FFF2-40B4-BE49-F238E27FC236}">
                <a16:creationId xmlns:a16="http://schemas.microsoft.com/office/drawing/2014/main" id="{EF5533F6-0BD5-8AF5-E61E-203F2BA90C49}"/>
              </a:ext>
            </a:extLst>
          </p:cNvPr>
          <p:cNvPicPr>
            <a:picLocks noChangeAspect="1"/>
          </p:cNvPicPr>
          <p:nvPr/>
        </p:nvPicPr>
        <p:blipFill>
          <a:blip r:embed="rId5"/>
          <a:stretch>
            <a:fillRect/>
          </a:stretch>
        </p:blipFill>
        <p:spPr>
          <a:xfrm>
            <a:off x="775112" y="1729613"/>
            <a:ext cx="7446099" cy="4806652"/>
          </a:xfrm>
          <a:prstGeom prst="rect">
            <a:avLst/>
          </a:prstGeom>
        </p:spPr>
      </p:pic>
    </p:spTree>
    <p:extLst>
      <p:ext uri="{BB962C8B-B14F-4D97-AF65-F5344CB8AC3E}">
        <p14:creationId xmlns:p14="http://schemas.microsoft.com/office/powerpoint/2010/main" val="249904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0A5BFC-C134-C072-C14D-9E51A94C8E7E}"/>
              </a:ext>
            </a:extLst>
          </p:cNvPr>
          <p:cNvSpPr>
            <a:spLocks noGrp="1"/>
          </p:cNvSpPr>
          <p:nvPr>
            <p:ph type="title"/>
          </p:nvPr>
        </p:nvSpPr>
        <p:spPr>
          <a:xfrm>
            <a:off x="1010622" y="1216152"/>
            <a:ext cx="10671048" cy="768096"/>
          </a:xfrm>
        </p:spPr>
        <p:txBody>
          <a:bodyPr/>
          <a:lstStyle/>
          <a:p>
            <a:r>
              <a:rPr lang="en-US"/>
              <a:t>Rollout</a:t>
            </a:r>
            <a:r>
              <a:rPr lang="en-US" dirty="0"/>
              <a:t> TIMELINE</a:t>
            </a:r>
          </a:p>
        </p:txBody>
      </p:sp>
      <p:sp>
        <p:nvSpPr>
          <p:cNvPr id="175" name="Slide Number Placeholder 174">
            <a:extLst>
              <a:ext uri="{FF2B5EF4-FFF2-40B4-BE49-F238E27FC236}">
                <a16:creationId xmlns:a16="http://schemas.microsoft.com/office/drawing/2014/main" id="{1DECFA06-D307-B47D-DA95-31161374AD30}"/>
              </a:ext>
            </a:extLst>
          </p:cNvPr>
          <p:cNvSpPr>
            <a:spLocks noGrp="1"/>
          </p:cNvSpPr>
          <p:nvPr>
            <p:ph type="sldNum" sz="quarter" idx="12"/>
          </p:nvPr>
        </p:nvSpPr>
        <p:spPr/>
        <p:txBody>
          <a:bodyPr/>
          <a:lstStyle/>
          <a:p>
            <a:fld id="{48F63A3B-78C7-47BE-AE5E-E10140E04643}" type="slidenum">
              <a:rPr lang="en-US" smtClean="0"/>
              <a:pPr/>
              <a:t>11</a:t>
            </a:fld>
            <a:endParaRPr lang="en-US" dirty="0"/>
          </a:p>
        </p:txBody>
      </p:sp>
      <p:sp>
        <p:nvSpPr>
          <p:cNvPr id="56" name="Text Placeholder 55">
            <a:extLst>
              <a:ext uri="{FF2B5EF4-FFF2-40B4-BE49-F238E27FC236}">
                <a16:creationId xmlns:a16="http://schemas.microsoft.com/office/drawing/2014/main" id="{42027341-30B3-44DB-373E-60B96EBF2043}"/>
              </a:ext>
            </a:extLst>
          </p:cNvPr>
          <p:cNvSpPr>
            <a:spLocks noGrp="1"/>
          </p:cNvSpPr>
          <p:nvPr>
            <p:ph type="body" idx="1"/>
          </p:nvPr>
        </p:nvSpPr>
        <p:spPr>
          <a:xfrm>
            <a:off x="2245690" y="3017520"/>
            <a:ext cx="1993392" cy="557784"/>
          </a:xfrm>
        </p:spPr>
        <p:txBody>
          <a:bodyPr/>
          <a:lstStyle/>
          <a:p>
            <a:pPr lvl="0"/>
            <a:r>
              <a:rPr lang="en-US" dirty="0">
                <a:solidFill>
                  <a:schemeClr val="bg1">
                    <a:lumMod val="95000"/>
                  </a:schemeClr>
                </a:solidFill>
              </a:rPr>
              <a:t>YouTube</a:t>
            </a:r>
          </a:p>
        </p:txBody>
      </p:sp>
      <p:sp>
        <p:nvSpPr>
          <p:cNvPr id="57" name="Text Placeholder 56">
            <a:extLst>
              <a:ext uri="{FF2B5EF4-FFF2-40B4-BE49-F238E27FC236}">
                <a16:creationId xmlns:a16="http://schemas.microsoft.com/office/drawing/2014/main" id="{49B99446-8DB8-EAE8-ADEB-8E02F160B106}"/>
              </a:ext>
            </a:extLst>
          </p:cNvPr>
          <p:cNvSpPr>
            <a:spLocks noGrp="1"/>
          </p:cNvSpPr>
          <p:nvPr>
            <p:ph type="body" sz="quarter" idx="3"/>
          </p:nvPr>
        </p:nvSpPr>
        <p:spPr>
          <a:xfrm>
            <a:off x="4461263" y="3017520"/>
            <a:ext cx="1993392" cy="557784"/>
          </a:xfrm>
          <a:solidFill>
            <a:srgbClr val="202C8F"/>
          </a:solidFill>
        </p:spPr>
        <p:txBody>
          <a:bodyPr/>
          <a:lstStyle/>
          <a:p>
            <a:pPr lvl="0"/>
            <a:r>
              <a:rPr lang="en-US" dirty="0" err="1">
                <a:solidFill>
                  <a:schemeClr val="bg1"/>
                </a:solidFill>
              </a:rPr>
              <a:t>Tiktok</a:t>
            </a:r>
            <a:endParaRPr lang="en-US" dirty="0">
              <a:solidFill>
                <a:schemeClr val="bg1"/>
              </a:solidFill>
            </a:endParaRPr>
          </a:p>
        </p:txBody>
      </p:sp>
      <p:sp>
        <p:nvSpPr>
          <p:cNvPr id="58" name="Text Placeholder 57">
            <a:extLst>
              <a:ext uri="{FF2B5EF4-FFF2-40B4-BE49-F238E27FC236}">
                <a16:creationId xmlns:a16="http://schemas.microsoft.com/office/drawing/2014/main" id="{4F1381C5-2C37-6542-2CC4-2EBF6B0C41D4}"/>
              </a:ext>
            </a:extLst>
          </p:cNvPr>
          <p:cNvSpPr>
            <a:spLocks noGrp="1"/>
          </p:cNvSpPr>
          <p:nvPr>
            <p:ph type="body" sz="quarter" idx="13"/>
          </p:nvPr>
        </p:nvSpPr>
        <p:spPr>
          <a:xfrm>
            <a:off x="6676836" y="3017520"/>
            <a:ext cx="1993392" cy="557784"/>
          </a:xfrm>
        </p:spPr>
        <p:txBody>
          <a:bodyPr/>
          <a:lstStyle/>
          <a:p>
            <a:pPr lvl="0"/>
            <a:r>
              <a:rPr lang="en-US" dirty="0">
                <a:solidFill>
                  <a:schemeClr val="bg1"/>
                </a:solidFill>
              </a:rPr>
              <a:t>Facebook</a:t>
            </a:r>
          </a:p>
        </p:txBody>
      </p:sp>
      <p:sp>
        <p:nvSpPr>
          <p:cNvPr id="59" name="Text Placeholder 58">
            <a:extLst>
              <a:ext uri="{FF2B5EF4-FFF2-40B4-BE49-F238E27FC236}">
                <a16:creationId xmlns:a16="http://schemas.microsoft.com/office/drawing/2014/main" id="{9348E88D-CFB1-4BF1-41EC-723BBD602AF2}"/>
              </a:ext>
            </a:extLst>
          </p:cNvPr>
          <p:cNvSpPr>
            <a:spLocks noGrp="1"/>
          </p:cNvSpPr>
          <p:nvPr>
            <p:ph type="body" sz="quarter" idx="15"/>
          </p:nvPr>
        </p:nvSpPr>
        <p:spPr>
          <a:xfrm>
            <a:off x="8892409" y="3017520"/>
            <a:ext cx="1993392" cy="557784"/>
          </a:xfrm>
          <a:solidFill>
            <a:srgbClr val="202C8F"/>
          </a:solidFill>
        </p:spPr>
        <p:txBody>
          <a:bodyPr/>
          <a:lstStyle/>
          <a:p>
            <a:pPr lvl="0"/>
            <a:r>
              <a:rPr lang="en-US" dirty="0">
                <a:solidFill>
                  <a:schemeClr val="bg1"/>
                </a:solidFill>
              </a:rPr>
              <a:t>Instagram</a:t>
            </a:r>
          </a:p>
        </p:txBody>
      </p:sp>
      <p:sp>
        <p:nvSpPr>
          <p:cNvPr id="139" name="Rectangle 138" descr="Timeline marker">
            <a:extLst>
              <a:ext uri="{FF2B5EF4-FFF2-40B4-BE49-F238E27FC236}">
                <a16:creationId xmlns:a16="http://schemas.microsoft.com/office/drawing/2014/main" id="{632DC974-3AFC-3B05-984D-8920F2613BAB}"/>
              </a:ext>
            </a:extLst>
          </p:cNvPr>
          <p:cNvSpPr/>
          <p:nvPr/>
        </p:nvSpPr>
        <p:spPr>
          <a:xfrm rot="16200000">
            <a:off x="3229792"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descr="Timeline marker">
            <a:extLst>
              <a:ext uri="{FF2B5EF4-FFF2-40B4-BE49-F238E27FC236}">
                <a16:creationId xmlns:a16="http://schemas.microsoft.com/office/drawing/2014/main" id="{F2040969-B583-70C1-87C1-D19C7BB276E9}"/>
              </a:ext>
            </a:extLst>
          </p:cNvPr>
          <p:cNvSpPr/>
          <p:nvPr/>
        </p:nvSpPr>
        <p:spPr>
          <a:xfrm rot="16200000">
            <a:off x="5441502" y="4056839"/>
            <a:ext cx="81643" cy="261257"/>
          </a:xfrm>
          <a:prstGeom prst="rect">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descr="Timeline marker">
            <a:extLst>
              <a:ext uri="{FF2B5EF4-FFF2-40B4-BE49-F238E27FC236}">
                <a16:creationId xmlns:a16="http://schemas.microsoft.com/office/drawing/2014/main" id="{916357F2-DD2F-AE73-F0FE-19F36A996C0A}"/>
              </a:ext>
            </a:extLst>
          </p:cNvPr>
          <p:cNvSpPr/>
          <p:nvPr/>
        </p:nvSpPr>
        <p:spPr>
          <a:xfrm rot="16200000">
            <a:off x="7605368"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descr="Timeline marker">
            <a:extLst>
              <a:ext uri="{FF2B5EF4-FFF2-40B4-BE49-F238E27FC236}">
                <a16:creationId xmlns:a16="http://schemas.microsoft.com/office/drawing/2014/main" id="{061F8191-7958-A3B6-D754-56FAB2742504}"/>
              </a:ext>
            </a:extLst>
          </p:cNvPr>
          <p:cNvSpPr/>
          <p:nvPr/>
        </p:nvSpPr>
        <p:spPr>
          <a:xfrm rot="16200000">
            <a:off x="9824983" y="4056839"/>
            <a:ext cx="81643" cy="261257"/>
          </a:xfrm>
          <a:prstGeom prst="rect">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A3BF8E55-B2B9-104D-F277-08902534735D}"/>
              </a:ext>
            </a:extLst>
          </p:cNvPr>
          <p:cNvSpPr>
            <a:spLocks noGrp="1"/>
          </p:cNvSpPr>
          <p:nvPr>
            <p:ph type="body" sz="quarter" idx="18"/>
          </p:nvPr>
        </p:nvSpPr>
        <p:spPr>
          <a:xfrm>
            <a:off x="2245690" y="4745736"/>
            <a:ext cx="1993392" cy="795528"/>
          </a:xfrm>
        </p:spPr>
        <p:txBody>
          <a:bodyPr>
            <a:normAutofit fontScale="92500"/>
          </a:bodyPr>
          <a:lstStyle/>
          <a:p>
            <a:r>
              <a:rPr lang="en-US" dirty="0"/>
              <a:t>All Services will receive a YouTube Dashboard</a:t>
            </a:r>
            <a:r>
              <a:rPr lang="en-US"/>
              <a:t> </a:t>
            </a:r>
            <a:r>
              <a:rPr lang="en-US" dirty="0"/>
              <a:t> by the end of</a:t>
            </a:r>
            <a:r>
              <a:rPr lang="en-US"/>
              <a:t> </a:t>
            </a:r>
            <a:r>
              <a:rPr lang="en-US" dirty="0"/>
              <a:t>2023.</a:t>
            </a:r>
            <a:endParaRPr lang="en-US"/>
          </a:p>
        </p:txBody>
      </p:sp>
      <p:sp>
        <p:nvSpPr>
          <p:cNvPr id="25" name="Text Placeholder 24">
            <a:extLst>
              <a:ext uri="{FF2B5EF4-FFF2-40B4-BE49-F238E27FC236}">
                <a16:creationId xmlns:a16="http://schemas.microsoft.com/office/drawing/2014/main" id="{BCE9DA14-62AB-A857-6387-1F5D330B3F36}"/>
              </a:ext>
            </a:extLst>
          </p:cNvPr>
          <p:cNvSpPr>
            <a:spLocks noGrp="1"/>
          </p:cNvSpPr>
          <p:nvPr>
            <p:ph type="body" sz="quarter" idx="19"/>
          </p:nvPr>
        </p:nvSpPr>
        <p:spPr>
          <a:xfrm>
            <a:off x="4461263" y="4745736"/>
            <a:ext cx="1993392" cy="795528"/>
          </a:xfrm>
        </p:spPr>
        <p:txBody>
          <a:bodyPr/>
          <a:lstStyle/>
          <a:p>
            <a:pPr lvl="0"/>
            <a:r>
              <a:rPr lang="en-US" dirty="0"/>
              <a:t>TikTok Dashboards will be next.</a:t>
            </a:r>
          </a:p>
        </p:txBody>
      </p:sp>
      <p:sp>
        <p:nvSpPr>
          <p:cNvPr id="26" name="Text Placeholder 25">
            <a:extLst>
              <a:ext uri="{FF2B5EF4-FFF2-40B4-BE49-F238E27FC236}">
                <a16:creationId xmlns:a16="http://schemas.microsoft.com/office/drawing/2014/main" id="{710CB940-D45B-59F1-06E5-9CC94100EF05}"/>
              </a:ext>
            </a:extLst>
          </p:cNvPr>
          <p:cNvSpPr>
            <a:spLocks noGrp="1"/>
          </p:cNvSpPr>
          <p:nvPr>
            <p:ph type="body" sz="quarter" idx="20"/>
          </p:nvPr>
        </p:nvSpPr>
        <p:spPr>
          <a:xfrm>
            <a:off x="6676836" y="4745736"/>
            <a:ext cx="1993392" cy="795528"/>
          </a:xfrm>
        </p:spPr>
        <p:txBody>
          <a:bodyPr/>
          <a:lstStyle/>
          <a:p>
            <a:pPr lvl="0"/>
            <a:r>
              <a:rPr lang="en-US" dirty="0"/>
              <a:t>META platforms will be rolled out once we are done with TikTok.</a:t>
            </a:r>
          </a:p>
        </p:txBody>
      </p:sp>
      <p:sp>
        <p:nvSpPr>
          <p:cNvPr id="27" name="Text Placeholder 26">
            <a:extLst>
              <a:ext uri="{FF2B5EF4-FFF2-40B4-BE49-F238E27FC236}">
                <a16:creationId xmlns:a16="http://schemas.microsoft.com/office/drawing/2014/main" id="{A0DA38E3-68A2-4FF9-022B-BA0DF832B1DB}"/>
              </a:ext>
            </a:extLst>
          </p:cNvPr>
          <p:cNvSpPr>
            <a:spLocks noGrp="1"/>
          </p:cNvSpPr>
          <p:nvPr>
            <p:ph type="body" sz="quarter" idx="21"/>
          </p:nvPr>
        </p:nvSpPr>
        <p:spPr>
          <a:xfrm>
            <a:off x="8892409" y="4745736"/>
            <a:ext cx="1993392" cy="795528"/>
          </a:xfrm>
        </p:spPr>
        <p:txBody>
          <a:bodyPr/>
          <a:lstStyle/>
          <a:p>
            <a:pPr lvl="0"/>
            <a:r>
              <a:rPr lang="en-US" dirty="0"/>
              <a:t>Facebook and Instagram will be tackled alongside each other.</a:t>
            </a:r>
          </a:p>
        </p:txBody>
      </p:sp>
      <p:sp>
        <p:nvSpPr>
          <p:cNvPr id="6" name="Text Placeholder 55">
            <a:extLst>
              <a:ext uri="{FF2B5EF4-FFF2-40B4-BE49-F238E27FC236}">
                <a16:creationId xmlns:a16="http://schemas.microsoft.com/office/drawing/2014/main" id="{7EAFAEB4-70F7-8583-B27A-F27DCB19E32D}"/>
              </a:ext>
            </a:extLst>
          </p:cNvPr>
          <p:cNvSpPr txBox="1">
            <a:spLocks/>
          </p:cNvSpPr>
          <p:nvPr/>
        </p:nvSpPr>
        <p:spPr>
          <a:xfrm>
            <a:off x="10885801" y="3790706"/>
            <a:ext cx="1306199" cy="557784"/>
          </a:xfrm>
          <a:prstGeom prst="rect">
            <a:avLst/>
          </a:prstGeom>
          <a:solidFill>
            <a:schemeClr val="bg1"/>
          </a:solidFill>
          <a:ln>
            <a:noFill/>
          </a:ln>
        </p:spPr>
        <p:txBody>
          <a:bodyPr vert="horz" lIns="0" tIns="0" rIns="0" bIns="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spc="0" baseline="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60"/>
              </a:spcBef>
              <a:buFont typeface="Arial" panose="020B0604020202020204" pitchFamily="34" charset="0"/>
              <a:buNone/>
              <a:defRPr sz="2000" b="1" kern="1200">
                <a:solidFill>
                  <a:schemeClr val="accent6"/>
                </a:solidFill>
                <a:latin typeface="+mn-lt"/>
                <a:ea typeface="+mn-ea"/>
                <a:cs typeface="+mn-cs"/>
              </a:defRPr>
            </a:lvl2pPr>
            <a:lvl3pPr marL="914400" indent="0" algn="l" defTabSz="914400" rtl="0" eaLnBrk="1" latinLnBrk="0" hangingPunct="1">
              <a:lnSpc>
                <a:spcPct val="100000"/>
              </a:lnSpc>
              <a:spcBef>
                <a:spcPts val="360"/>
              </a:spcBef>
              <a:buFont typeface="Arial" panose="020B0604020202020204" pitchFamily="34" charset="0"/>
              <a:buNone/>
              <a:defRPr sz="1800" b="1" kern="1200">
                <a:solidFill>
                  <a:schemeClr val="accent6"/>
                </a:solidFill>
                <a:latin typeface="+mn-lt"/>
                <a:ea typeface="+mn-ea"/>
                <a:cs typeface="+mn-cs"/>
              </a:defRPr>
            </a:lvl3pPr>
            <a:lvl4pPr marL="13716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4pPr>
            <a:lvl5pPr marL="18288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solidFill>
                <a:schemeClr val="bg1">
                  <a:lumMod val="95000"/>
                </a:schemeClr>
              </a:solidFill>
            </a:endParaRPr>
          </a:p>
        </p:txBody>
      </p:sp>
      <p:sp>
        <p:nvSpPr>
          <p:cNvPr id="8" name="Text Placeholder 55">
            <a:extLst>
              <a:ext uri="{FF2B5EF4-FFF2-40B4-BE49-F238E27FC236}">
                <a16:creationId xmlns:a16="http://schemas.microsoft.com/office/drawing/2014/main" id="{C174A0E1-D1ED-E4FC-7F62-99310663D163}"/>
              </a:ext>
            </a:extLst>
          </p:cNvPr>
          <p:cNvSpPr txBox="1">
            <a:spLocks/>
          </p:cNvSpPr>
          <p:nvPr/>
        </p:nvSpPr>
        <p:spPr>
          <a:xfrm>
            <a:off x="528507" y="3807722"/>
            <a:ext cx="1714206" cy="557784"/>
          </a:xfrm>
          <a:prstGeom prst="rect">
            <a:avLst/>
          </a:prstGeom>
          <a:solidFill>
            <a:schemeClr val="bg1"/>
          </a:solidFill>
          <a:ln>
            <a:noFill/>
          </a:ln>
        </p:spPr>
        <p:txBody>
          <a:bodyPr vert="horz" lIns="0" tIns="0" rIns="0" bIns="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cap="all" spc="0" baseline="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60"/>
              </a:spcBef>
              <a:buFont typeface="Arial" panose="020B0604020202020204" pitchFamily="34" charset="0"/>
              <a:buNone/>
              <a:defRPr sz="2000" b="1" kern="1200">
                <a:solidFill>
                  <a:schemeClr val="accent6"/>
                </a:solidFill>
                <a:latin typeface="+mn-lt"/>
                <a:ea typeface="+mn-ea"/>
                <a:cs typeface="+mn-cs"/>
              </a:defRPr>
            </a:lvl2pPr>
            <a:lvl3pPr marL="914400" indent="0" algn="l" defTabSz="914400" rtl="0" eaLnBrk="1" latinLnBrk="0" hangingPunct="1">
              <a:lnSpc>
                <a:spcPct val="100000"/>
              </a:lnSpc>
              <a:spcBef>
                <a:spcPts val="360"/>
              </a:spcBef>
              <a:buFont typeface="Arial" panose="020B0604020202020204" pitchFamily="34" charset="0"/>
              <a:buNone/>
              <a:defRPr sz="1800" b="1" kern="1200">
                <a:solidFill>
                  <a:schemeClr val="accent6"/>
                </a:solidFill>
                <a:latin typeface="+mn-lt"/>
                <a:ea typeface="+mn-ea"/>
                <a:cs typeface="+mn-cs"/>
              </a:defRPr>
            </a:lvl3pPr>
            <a:lvl4pPr marL="13716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4pPr>
            <a:lvl5pPr marL="1828800" indent="0" algn="l" defTabSz="914400" rtl="0" eaLnBrk="1" latinLnBrk="0" hangingPunct="1">
              <a:lnSpc>
                <a:spcPct val="100000"/>
              </a:lnSpc>
              <a:spcBef>
                <a:spcPts val="360"/>
              </a:spcBef>
              <a:buFont typeface="Arial" panose="020B0604020202020204" pitchFamily="34" charset="0"/>
              <a:buNone/>
              <a:defRPr sz="1600" b="1" kern="1200">
                <a:solidFill>
                  <a:schemeClr val="accent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solidFill>
                <a:schemeClr val="bg1">
                  <a:lumMod val="95000"/>
                </a:schemeClr>
              </a:solidFill>
            </a:endParaRPr>
          </a:p>
        </p:txBody>
      </p:sp>
    </p:spTree>
    <p:extLst>
      <p:ext uri="{BB962C8B-B14F-4D97-AF65-F5344CB8AC3E}">
        <p14:creationId xmlns:p14="http://schemas.microsoft.com/office/powerpoint/2010/main" val="2753298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p:txBody>
          <a:bodyPr/>
          <a:lstStyle/>
          <a:p>
            <a:r>
              <a:rPr lang="en-US" dirty="0"/>
              <a:t>Who should have access to </a:t>
            </a:r>
            <a:r>
              <a:rPr lang="en-US" dirty="0" err="1"/>
              <a:t>emplifi</a:t>
            </a:r>
            <a:r>
              <a:rPr lang="en-US" dirty="0"/>
              <a:t>?</a:t>
            </a:r>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12</a:t>
            </a:fld>
            <a:endParaRPr lang="en-US" dirty="0"/>
          </a:p>
        </p:txBody>
      </p:sp>
      <p:sp>
        <p:nvSpPr>
          <p:cNvPr id="11" name="Text Placeholder 10">
            <a:extLst>
              <a:ext uri="{FF2B5EF4-FFF2-40B4-BE49-F238E27FC236}">
                <a16:creationId xmlns:a16="http://schemas.microsoft.com/office/drawing/2014/main" id="{A2C39DD0-CD86-2929-7808-58D17FC2C0A6}"/>
              </a:ext>
            </a:extLst>
          </p:cNvPr>
          <p:cNvSpPr>
            <a:spLocks noGrp="1"/>
          </p:cNvSpPr>
          <p:nvPr>
            <p:ph type="body" idx="1"/>
          </p:nvPr>
        </p:nvSpPr>
        <p:spPr>
          <a:xfrm>
            <a:off x="3977640" y="4440117"/>
            <a:ext cx="5015358" cy="411480"/>
          </a:xfrm>
        </p:spPr>
        <p:txBody>
          <a:bodyPr/>
          <a:lstStyle/>
          <a:p>
            <a:r>
              <a:rPr lang="en-US" dirty="0"/>
              <a:t>Service Directors</a:t>
            </a:r>
          </a:p>
          <a:p>
            <a:endParaRPr lang="en-US" dirty="0"/>
          </a:p>
          <a:p>
            <a:r>
              <a:rPr lang="en-US" dirty="0"/>
              <a:t>Digital Leads</a:t>
            </a:r>
          </a:p>
          <a:p>
            <a:endParaRPr lang="en-US" dirty="0"/>
          </a:p>
          <a:p>
            <a:r>
              <a:rPr lang="en-US" dirty="0"/>
              <a:t>Social Media editors</a:t>
            </a:r>
          </a:p>
          <a:p>
            <a:endParaRPr lang="en-US" dirty="0"/>
          </a:p>
          <a:p>
            <a:r>
              <a:rPr lang="en-US" dirty="0"/>
              <a:t>Anyone who produces content for digital platforms!</a:t>
            </a:r>
          </a:p>
        </p:txBody>
      </p:sp>
    </p:spTree>
    <p:extLst>
      <p:ext uri="{BB962C8B-B14F-4D97-AF65-F5344CB8AC3E}">
        <p14:creationId xmlns:p14="http://schemas.microsoft.com/office/powerpoint/2010/main" val="317028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p:txBody>
          <a:bodyPr/>
          <a:lstStyle/>
          <a:p>
            <a:r>
              <a:rPr lang="en-US" dirty="0"/>
              <a:t>How do I get access to </a:t>
            </a:r>
            <a:r>
              <a:rPr lang="en-US" dirty="0" err="1"/>
              <a:t>Emplifi</a:t>
            </a:r>
            <a:r>
              <a:rPr lang="en-US" dirty="0"/>
              <a:t>?</a:t>
            </a:r>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13</a:t>
            </a:fld>
            <a:endParaRPr lang="en-US" dirty="0"/>
          </a:p>
        </p:txBody>
      </p:sp>
      <p:sp>
        <p:nvSpPr>
          <p:cNvPr id="11" name="Text Placeholder 10">
            <a:extLst>
              <a:ext uri="{FF2B5EF4-FFF2-40B4-BE49-F238E27FC236}">
                <a16:creationId xmlns:a16="http://schemas.microsoft.com/office/drawing/2014/main" id="{A2C39DD0-CD86-2929-7808-58D17FC2C0A6}"/>
              </a:ext>
            </a:extLst>
          </p:cNvPr>
          <p:cNvSpPr>
            <a:spLocks noGrp="1"/>
          </p:cNvSpPr>
          <p:nvPr>
            <p:ph type="body" idx="1"/>
          </p:nvPr>
        </p:nvSpPr>
        <p:spPr/>
        <p:txBody>
          <a:bodyPr/>
          <a:lstStyle/>
          <a:p>
            <a:r>
              <a:rPr lang="en-US" dirty="0"/>
              <a:t>Reach out to us! </a:t>
            </a:r>
          </a:p>
        </p:txBody>
      </p:sp>
      <p:sp>
        <p:nvSpPr>
          <p:cNvPr id="12" name="Content Placeholder 11">
            <a:extLst>
              <a:ext uri="{FF2B5EF4-FFF2-40B4-BE49-F238E27FC236}">
                <a16:creationId xmlns:a16="http://schemas.microsoft.com/office/drawing/2014/main" id="{CE3C1BFF-2275-1E7D-0604-E6F5CFEC01F6}"/>
              </a:ext>
            </a:extLst>
          </p:cNvPr>
          <p:cNvSpPr>
            <a:spLocks noGrp="1"/>
          </p:cNvSpPr>
          <p:nvPr>
            <p:ph sz="half" idx="2"/>
          </p:nvPr>
        </p:nvSpPr>
        <p:spPr>
          <a:xfrm>
            <a:off x="3685031" y="2877312"/>
            <a:ext cx="6535294" cy="3684588"/>
          </a:xfrm>
        </p:spPr>
        <p:txBody>
          <a:bodyPr>
            <a:normAutofit/>
          </a:bodyPr>
          <a:lstStyle/>
          <a:p>
            <a:r>
              <a:rPr lang="en-US" sz="1800" dirty="0"/>
              <a:t>Audience &amp; Growth:</a:t>
            </a:r>
          </a:p>
          <a:p>
            <a:pPr lvl="1"/>
            <a:r>
              <a:rPr lang="en-US" sz="1600" dirty="0"/>
              <a:t>Sandra Abdulhakova </a:t>
            </a:r>
            <a:r>
              <a:rPr lang="en-US" sz="1600" dirty="0">
                <a:hlinkClick r:id="rId3"/>
              </a:rPr>
              <a:t>abdulhakovas@rferl.org</a:t>
            </a:r>
            <a:r>
              <a:rPr lang="en-US" sz="1600" dirty="0"/>
              <a:t> </a:t>
            </a:r>
          </a:p>
          <a:p>
            <a:pPr lvl="1"/>
            <a:r>
              <a:rPr lang="en-US" sz="1600" dirty="0"/>
              <a:t>Martin </a:t>
            </a:r>
            <a:r>
              <a:rPr lang="en-US" sz="1600" dirty="0" err="1"/>
              <a:t>Vejvoda</a:t>
            </a:r>
            <a:r>
              <a:rPr lang="en-US" sz="1600" dirty="0"/>
              <a:t> </a:t>
            </a:r>
            <a:r>
              <a:rPr lang="en-US" sz="1600" dirty="0">
                <a:hlinkClick r:id="rId4"/>
              </a:rPr>
              <a:t>vejvodam@rferl.org</a:t>
            </a:r>
            <a:endParaRPr lang="en-US" sz="1600" dirty="0"/>
          </a:p>
          <a:p>
            <a:pPr marL="0" indent="0">
              <a:buNone/>
            </a:pPr>
            <a:endParaRPr lang="en-US" sz="1800" dirty="0"/>
          </a:p>
          <a:p>
            <a:r>
              <a:rPr lang="en-US" sz="1800" dirty="0"/>
              <a:t>We will send you an invitation to create an account on </a:t>
            </a:r>
            <a:r>
              <a:rPr lang="en-US" sz="1800" dirty="0" err="1"/>
              <a:t>Emplifi</a:t>
            </a:r>
            <a:r>
              <a:rPr lang="en-US" sz="1800" dirty="0"/>
              <a:t>!</a:t>
            </a:r>
          </a:p>
        </p:txBody>
      </p:sp>
    </p:spTree>
    <p:extLst>
      <p:ext uri="{BB962C8B-B14F-4D97-AF65-F5344CB8AC3E}">
        <p14:creationId xmlns:p14="http://schemas.microsoft.com/office/powerpoint/2010/main" val="3953923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a:xfrm>
            <a:off x="1508760" y="1118809"/>
            <a:ext cx="6766560" cy="768096"/>
          </a:xfrm>
        </p:spPr>
        <p:txBody>
          <a:bodyPr/>
          <a:lstStyle/>
          <a:p>
            <a:r>
              <a:rPr lang="en-US" dirty="0"/>
              <a:t>more questions? </a:t>
            </a:r>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14</a:t>
            </a:fld>
            <a:endParaRPr lang="en-US" dirty="0"/>
          </a:p>
        </p:txBody>
      </p:sp>
      <p:pic>
        <p:nvPicPr>
          <p:cNvPr id="6" name="Picture 2" descr="Download Microsoft Teams Logo in SVG Vector or PNG File ...">
            <a:extLst>
              <a:ext uri="{FF2B5EF4-FFF2-40B4-BE49-F238E27FC236}">
                <a16:creationId xmlns:a16="http://schemas.microsoft.com/office/drawing/2014/main" id="{0BF7FAA6-E2AF-A347-E101-CA9728CD1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212" y="2930083"/>
            <a:ext cx="1806712" cy="1204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223542-85A5-91B6-B6A9-D14A22641EC9}"/>
              </a:ext>
            </a:extLst>
          </p:cNvPr>
          <p:cNvPicPr>
            <a:picLocks noChangeAspect="1"/>
          </p:cNvPicPr>
          <p:nvPr/>
        </p:nvPicPr>
        <p:blipFill>
          <a:blip r:embed="rId4"/>
          <a:stretch>
            <a:fillRect/>
          </a:stretch>
        </p:blipFill>
        <p:spPr>
          <a:xfrm>
            <a:off x="2734698" y="3049288"/>
            <a:ext cx="2325990" cy="2170540"/>
          </a:xfrm>
          <a:prstGeom prst="rect">
            <a:avLst/>
          </a:prstGeom>
        </p:spPr>
      </p:pic>
      <p:sp>
        <p:nvSpPr>
          <p:cNvPr id="10" name="Title 1">
            <a:extLst>
              <a:ext uri="{FF2B5EF4-FFF2-40B4-BE49-F238E27FC236}">
                <a16:creationId xmlns:a16="http://schemas.microsoft.com/office/drawing/2014/main" id="{AE0F00F8-DBEB-D12F-4270-049093A26ED6}"/>
              </a:ext>
            </a:extLst>
          </p:cNvPr>
          <p:cNvSpPr txBox="1">
            <a:spLocks/>
          </p:cNvSpPr>
          <p:nvPr/>
        </p:nvSpPr>
        <p:spPr>
          <a:xfrm>
            <a:off x="3053732" y="5849845"/>
            <a:ext cx="6766560" cy="7680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400" dirty="0">
                <a:solidFill>
                  <a:srgbClr val="202C8F"/>
                </a:solidFill>
              </a:rPr>
              <a:t>Or reach out personally </a:t>
            </a:r>
            <a:r>
              <a:rPr lang="en-US" sz="2400" dirty="0">
                <a:solidFill>
                  <a:srgbClr val="202C8F"/>
                </a:solidFill>
                <a:sym typeface="Wingdings" panose="05000000000000000000" pitchFamily="2" charset="2"/>
              </a:rPr>
              <a:t></a:t>
            </a:r>
            <a:endParaRPr lang="en-US" sz="2400" dirty="0">
              <a:solidFill>
                <a:srgbClr val="202C8F"/>
              </a:solidFill>
            </a:endParaRPr>
          </a:p>
        </p:txBody>
      </p:sp>
      <p:sp>
        <p:nvSpPr>
          <p:cNvPr id="13" name="Title 1">
            <a:extLst>
              <a:ext uri="{FF2B5EF4-FFF2-40B4-BE49-F238E27FC236}">
                <a16:creationId xmlns:a16="http://schemas.microsoft.com/office/drawing/2014/main" id="{BB870539-1D46-D22D-BE67-0ED6E2C90106}"/>
              </a:ext>
            </a:extLst>
          </p:cNvPr>
          <p:cNvSpPr txBox="1">
            <a:spLocks/>
          </p:cNvSpPr>
          <p:nvPr/>
        </p:nvSpPr>
        <p:spPr>
          <a:xfrm>
            <a:off x="1508760" y="2432538"/>
            <a:ext cx="6766560" cy="768096"/>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sz="2400" dirty="0">
                <a:solidFill>
                  <a:srgbClr val="202C8F"/>
                </a:solidFill>
              </a:rPr>
              <a:t>Ask a question on </a:t>
            </a:r>
            <a:r>
              <a:rPr lang="en-US" sz="2400" dirty="0">
                <a:solidFill>
                  <a:srgbClr val="202C8F"/>
                </a:solidFill>
                <a:hlinkClick r:id="rId5"/>
              </a:rPr>
              <a:t>our Teams </a:t>
            </a:r>
            <a:r>
              <a:rPr lang="en-US" sz="2400" dirty="0" err="1">
                <a:solidFill>
                  <a:srgbClr val="202C8F"/>
                </a:solidFill>
                <a:hlinkClick r:id="rId5"/>
              </a:rPr>
              <a:t>Emplifi</a:t>
            </a:r>
            <a:r>
              <a:rPr lang="en-US" sz="2400" dirty="0">
                <a:solidFill>
                  <a:srgbClr val="202C8F"/>
                </a:solidFill>
                <a:hlinkClick r:id="rId5"/>
              </a:rPr>
              <a:t> Channel…</a:t>
            </a:r>
            <a:endParaRPr lang="en-US" sz="2400" dirty="0">
              <a:solidFill>
                <a:srgbClr val="202C8F"/>
              </a:solidFill>
            </a:endParaRPr>
          </a:p>
          <a:p>
            <a:endParaRPr lang="en-US" sz="2400" dirty="0">
              <a:solidFill>
                <a:srgbClr val="202C8F"/>
              </a:solidFill>
            </a:endParaRPr>
          </a:p>
        </p:txBody>
      </p:sp>
      <p:sp>
        <p:nvSpPr>
          <p:cNvPr id="3" name="Oval 2">
            <a:extLst>
              <a:ext uri="{FF2B5EF4-FFF2-40B4-BE49-F238E27FC236}">
                <a16:creationId xmlns:a16="http://schemas.microsoft.com/office/drawing/2014/main" id="{C1704591-297B-A33F-8EBB-D0C5EACF4D64}"/>
              </a:ext>
            </a:extLst>
          </p:cNvPr>
          <p:cNvSpPr/>
          <p:nvPr/>
        </p:nvSpPr>
        <p:spPr>
          <a:xfrm>
            <a:off x="3053731" y="4856087"/>
            <a:ext cx="1447247" cy="3193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18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27047" y="3904572"/>
            <a:ext cx="4714361" cy="667512"/>
          </a:xfrm>
        </p:spPr>
        <p:txBody>
          <a:bodyPr/>
          <a:lstStyle/>
          <a:p>
            <a:r>
              <a:rPr lang="en-US" dirty="0"/>
              <a:t>THANK YOU!</a:t>
            </a:r>
            <a:br>
              <a:rPr lang="en-US" dirty="0"/>
            </a:br>
            <a:br>
              <a:rPr lang="en-US" dirty="0"/>
            </a:br>
            <a:r>
              <a:rPr lang="en-US" dirty="0"/>
              <a:t>Questions?</a:t>
            </a:r>
            <a:br>
              <a:rPr lang="en-US" dirty="0"/>
            </a:br>
            <a:r>
              <a:rPr lang="en-US" dirty="0"/>
              <a:t>+</a:t>
            </a:r>
            <a:br>
              <a:rPr lang="en-US" dirty="0"/>
            </a:br>
            <a:r>
              <a:rPr lang="en-US" dirty="0"/>
              <a:t>Exercise</a:t>
            </a:r>
          </a:p>
        </p:txBody>
      </p:sp>
    </p:spTree>
    <p:extLst>
      <p:ext uri="{BB962C8B-B14F-4D97-AF65-F5344CB8AC3E}">
        <p14:creationId xmlns:p14="http://schemas.microsoft.com/office/powerpoint/2010/main" val="1003962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B33C0-66BF-B145-5BE2-DB2A07F9D3B5}"/>
              </a:ext>
            </a:extLst>
          </p:cNvPr>
          <p:cNvSpPr>
            <a:spLocks noGrp="1"/>
          </p:cNvSpPr>
          <p:nvPr>
            <p:ph type="title"/>
          </p:nvPr>
        </p:nvSpPr>
        <p:spPr>
          <a:xfrm>
            <a:off x="1508760" y="594569"/>
            <a:ext cx="6766560" cy="768096"/>
          </a:xfrm>
        </p:spPr>
        <p:txBody>
          <a:bodyPr/>
          <a:lstStyle/>
          <a:p>
            <a:r>
              <a:rPr lang="en-US" sz="3600" dirty="0"/>
              <a:t>The Struggles with metrics:</a:t>
            </a:r>
          </a:p>
        </p:txBody>
      </p:sp>
      <p:sp>
        <p:nvSpPr>
          <p:cNvPr id="3" name="Content Placeholder 2">
            <a:extLst>
              <a:ext uri="{FF2B5EF4-FFF2-40B4-BE49-F238E27FC236}">
                <a16:creationId xmlns:a16="http://schemas.microsoft.com/office/drawing/2014/main" id="{09961706-36EC-213C-2BE2-1CBA21EDEFE2}"/>
              </a:ext>
            </a:extLst>
          </p:cNvPr>
          <p:cNvSpPr>
            <a:spLocks noGrp="1"/>
          </p:cNvSpPr>
          <p:nvPr>
            <p:ph idx="1"/>
          </p:nvPr>
        </p:nvSpPr>
        <p:spPr>
          <a:xfrm>
            <a:off x="1508759" y="1548592"/>
            <a:ext cx="6508189" cy="4192985"/>
          </a:xfrm>
        </p:spPr>
        <p:txBody>
          <a:bodyPr>
            <a:normAutofit/>
          </a:bodyPr>
          <a:lstStyle/>
          <a:p>
            <a:pPr marL="342900" lvl="0" indent="-342900">
              <a:lnSpc>
                <a:spcPct val="107000"/>
              </a:lnSpc>
              <a:buFont typeface="Symbol" panose="05050102010706020507" pitchFamily="18" charset="2"/>
              <a:buChar char=""/>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Metrics are too general, </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not specific enough (don’t tell you economic background of person)</a:t>
            </a:r>
          </a:p>
          <a:p>
            <a:pPr marL="342900" lvl="0" indent="-342900">
              <a:lnSpc>
                <a:spcPct val="107000"/>
              </a:lnSpc>
              <a:buFont typeface="Symbol" panose="05050102010706020507" pitchFamily="18" charset="2"/>
              <a:buChar char=""/>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Quantity and quality? </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Good at tracking reach but not good at tracking impact</a:t>
            </a:r>
          </a:p>
          <a:p>
            <a:pPr marL="342900" lvl="0" indent="-342900">
              <a:lnSpc>
                <a:spcPct val="107000"/>
              </a:lnSpc>
              <a:buFont typeface="Symbol" panose="05050102010706020507" pitchFamily="18" charset="2"/>
              <a:buChar char=""/>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Which KPI? </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Unclear which one, and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who decides</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 on which level, Service? Bureau? Organization? </a:t>
            </a:r>
          </a:p>
          <a:p>
            <a:pPr marL="342900" lvl="0" indent="-342900">
              <a:lnSpc>
                <a:spcPct val="107000"/>
              </a:lnSpc>
              <a:buFont typeface="Symbol" panose="05050102010706020507" pitchFamily="18" charset="2"/>
              <a:buChar char=""/>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How to interpret? </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What and Why? </a:t>
            </a:r>
          </a:p>
          <a:p>
            <a:pPr marL="342900" lvl="0" indent="-342900">
              <a:lnSpc>
                <a:spcPct val="107000"/>
              </a:lnSpc>
              <a:buFont typeface="Symbol" panose="05050102010706020507" pitchFamily="18" charset="2"/>
              <a:buChar char=""/>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Censorship</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in closed countries, do we have real metrics? </a:t>
            </a:r>
          </a:p>
          <a:p>
            <a:pPr marL="342900" lvl="0" indent="-342900">
              <a:lnSpc>
                <a:spcPct val="107000"/>
              </a:lnSpc>
              <a:buFont typeface="Symbol" panose="05050102010706020507" pitchFamily="18" charset="2"/>
              <a:buChar char=""/>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Reach vs Impact</a:t>
            </a:r>
          </a:p>
          <a:p>
            <a:pPr marL="342900" lvl="0" indent="-342900">
              <a:lnSpc>
                <a:spcPct val="107000"/>
              </a:lnSpc>
              <a:buFont typeface="Symbol" panose="05050102010706020507" pitchFamily="18" charset="2"/>
              <a:buChar cha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Understanding who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the actual audience </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is, and who is </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the target audience </a:t>
            </a:r>
          </a:p>
          <a:p>
            <a:pPr marL="342900" lvl="0" indent="-342900">
              <a:lnSpc>
                <a:spcPct val="107000"/>
              </a:lnSpc>
              <a:spcAft>
                <a:spcPts val="800"/>
              </a:spcAft>
              <a:buFont typeface="Symbol" panose="05050102010706020507" pitchFamily="18" charset="2"/>
              <a:buChar char=""/>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Metrics are limited</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400" dirty="0"/>
          </a:p>
        </p:txBody>
      </p:sp>
      <p:sp>
        <p:nvSpPr>
          <p:cNvPr id="4" name="Slide Number Placeholder 3">
            <a:extLst>
              <a:ext uri="{FF2B5EF4-FFF2-40B4-BE49-F238E27FC236}">
                <a16:creationId xmlns:a16="http://schemas.microsoft.com/office/drawing/2014/main" id="{3F468F71-1BC8-A0E8-5071-BC4B0FF8F223}"/>
              </a:ext>
            </a:extLst>
          </p:cNvPr>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332722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BD1D-8284-3600-CD04-B6F0FE6A286D}"/>
              </a:ext>
            </a:extLst>
          </p:cNvPr>
          <p:cNvSpPr>
            <a:spLocks noGrp="1"/>
          </p:cNvSpPr>
          <p:nvPr>
            <p:ph type="title"/>
          </p:nvPr>
        </p:nvSpPr>
        <p:spPr>
          <a:xfrm>
            <a:off x="3565451" y="4946054"/>
            <a:ext cx="6400800" cy="768096"/>
          </a:xfrm>
        </p:spPr>
        <p:txBody>
          <a:bodyPr/>
          <a:lstStyle/>
          <a:p>
            <a:pPr algn="l">
              <a:spcBef>
                <a:spcPts val="0"/>
              </a:spcBef>
              <a:spcAft>
                <a:spcPts val="600"/>
              </a:spcAft>
            </a:pPr>
            <a:r>
              <a:rPr lang="en-US" sz="2400" dirty="0"/>
              <a:t>1. </a:t>
            </a:r>
            <a:r>
              <a:rPr lang="en-US" sz="2400" dirty="0" err="1"/>
              <a:t>Emplifi</a:t>
            </a:r>
            <a:r>
              <a:rPr lang="en-US" sz="2400" dirty="0"/>
              <a:t> 101</a:t>
            </a:r>
            <a:br>
              <a:rPr lang="en-US" sz="2400" dirty="0"/>
            </a:br>
            <a:br>
              <a:rPr lang="en-US" sz="2400" dirty="0"/>
            </a:br>
            <a:r>
              <a:rPr lang="en-US" sz="2400" dirty="0"/>
              <a:t>2. </a:t>
            </a:r>
            <a:r>
              <a:rPr lang="en-US" sz="2400" dirty="0" err="1"/>
              <a:t>Youtube</a:t>
            </a:r>
            <a:r>
              <a:rPr lang="en-US" sz="2400" dirty="0"/>
              <a:t> dashboards &amp; Competitors</a:t>
            </a:r>
            <a:br>
              <a:rPr lang="en-US" sz="2400" dirty="0"/>
            </a:br>
            <a:br>
              <a:rPr lang="en-US" sz="2400" dirty="0"/>
            </a:br>
            <a:r>
              <a:rPr lang="en-US" sz="2400" dirty="0"/>
              <a:t>3. </a:t>
            </a:r>
            <a:r>
              <a:rPr lang="en-US" sz="2400" dirty="0" err="1"/>
              <a:t>Emplifi</a:t>
            </a:r>
            <a:r>
              <a:rPr lang="en-US" sz="2400" dirty="0"/>
              <a:t> in practice</a:t>
            </a:r>
            <a:br>
              <a:rPr lang="en-US" sz="2400" dirty="0"/>
            </a:br>
            <a:br>
              <a:rPr lang="en-US" sz="2400" dirty="0"/>
            </a:br>
            <a:r>
              <a:rPr lang="en-US" sz="2400" dirty="0"/>
              <a:t>4. Your turn: Implementation + conversation</a:t>
            </a:r>
          </a:p>
        </p:txBody>
      </p:sp>
    </p:spTree>
    <p:extLst>
      <p:ext uri="{BB962C8B-B14F-4D97-AF65-F5344CB8AC3E}">
        <p14:creationId xmlns:p14="http://schemas.microsoft.com/office/powerpoint/2010/main" val="92257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D82C30-1610-48B2-7D22-719C8367A7A3}"/>
              </a:ext>
            </a:extLst>
          </p:cNvPr>
          <p:cNvSpPr>
            <a:spLocks noGrp="1"/>
          </p:cNvSpPr>
          <p:nvPr>
            <p:ph type="sldNum" sz="quarter" idx="12"/>
          </p:nvPr>
        </p:nvSpPr>
        <p:spPr/>
        <p:txBody>
          <a:bodyPr/>
          <a:lstStyle/>
          <a:p>
            <a:fld id="{48F63A3B-78C7-47BE-AE5E-E10140E04643}" type="slidenum">
              <a:rPr lang="en-US" smtClean="0"/>
              <a:t>4</a:t>
            </a:fld>
            <a:endParaRPr lang="en-US" dirty="0"/>
          </a:p>
        </p:txBody>
      </p:sp>
      <p:pic>
        <p:nvPicPr>
          <p:cNvPr id="4" name="Picture 2" descr="YouTube Brand Resources and Guidelines - How YouTube Works">
            <a:extLst>
              <a:ext uri="{FF2B5EF4-FFF2-40B4-BE49-F238E27FC236}">
                <a16:creationId xmlns:a16="http://schemas.microsoft.com/office/drawing/2014/main" id="{5A62BCB1-23DE-D51A-01FA-8C06360A37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14" t="29831" r="64606" b="28388"/>
          <a:stretch/>
        </p:blipFill>
        <p:spPr bwMode="auto">
          <a:xfrm>
            <a:off x="1394811" y="1690038"/>
            <a:ext cx="714088" cy="5608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ikTok Logo and symbol, meaning, history, PNG, brand">
            <a:extLst>
              <a:ext uri="{FF2B5EF4-FFF2-40B4-BE49-F238E27FC236}">
                <a16:creationId xmlns:a16="http://schemas.microsoft.com/office/drawing/2014/main" id="{CAE94E5F-2820-2BA4-5770-A8013B2D15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399"/>
          <a:stretch/>
        </p:blipFill>
        <p:spPr bwMode="auto">
          <a:xfrm>
            <a:off x="1138039" y="2546874"/>
            <a:ext cx="1268045" cy="630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acebook Logo - Free Vectors &amp; PSDs to Download">
            <a:extLst>
              <a:ext uri="{FF2B5EF4-FFF2-40B4-BE49-F238E27FC236}">
                <a16:creationId xmlns:a16="http://schemas.microsoft.com/office/drawing/2014/main" id="{F7D891AB-CBB6-25E3-BB1E-5B983CE1A7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955" y="3290638"/>
            <a:ext cx="829799" cy="829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C37B666C-6E8D-AB9E-32C4-5337A1BEAE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257" y="4233340"/>
            <a:ext cx="601194" cy="60119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642C1D80-2692-89B1-B10C-25B88EDF0611}"/>
              </a:ext>
            </a:extLst>
          </p:cNvPr>
          <p:cNvCxnSpPr>
            <a:cxnSpLocks/>
          </p:cNvCxnSpPr>
          <p:nvPr/>
        </p:nvCxnSpPr>
        <p:spPr>
          <a:xfrm>
            <a:off x="2197955" y="1942522"/>
            <a:ext cx="2690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2CAD35-9DED-A25E-73E7-882D785E355B}"/>
              </a:ext>
            </a:extLst>
          </p:cNvPr>
          <p:cNvCxnSpPr>
            <a:cxnSpLocks/>
          </p:cNvCxnSpPr>
          <p:nvPr/>
        </p:nvCxnSpPr>
        <p:spPr>
          <a:xfrm>
            <a:off x="2197955" y="2811100"/>
            <a:ext cx="2690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6C8A94-80BA-8B0E-2C7E-6E06D6F479C8}"/>
              </a:ext>
            </a:extLst>
          </p:cNvPr>
          <p:cNvCxnSpPr>
            <a:cxnSpLocks/>
          </p:cNvCxnSpPr>
          <p:nvPr/>
        </p:nvCxnSpPr>
        <p:spPr>
          <a:xfrm flipV="1">
            <a:off x="4888768" y="1942522"/>
            <a:ext cx="0" cy="25914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C966E4-94EE-37AC-141B-AA593DD37E87}"/>
              </a:ext>
            </a:extLst>
          </p:cNvPr>
          <p:cNvCxnSpPr>
            <a:cxnSpLocks/>
          </p:cNvCxnSpPr>
          <p:nvPr/>
        </p:nvCxnSpPr>
        <p:spPr>
          <a:xfrm>
            <a:off x="4888768" y="3306196"/>
            <a:ext cx="23526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F7B66C2-7B79-3DA3-CC7B-34670E1C3FE5}"/>
              </a:ext>
            </a:extLst>
          </p:cNvPr>
          <p:cNvCxnSpPr>
            <a:cxnSpLocks/>
          </p:cNvCxnSpPr>
          <p:nvPr/>
        </p:nvCxnSpPr>
        <p:spPr>
          <a:xfrm>
            <a:off x="7211695" y="2103596"/>
            <a:ext cx="1861185" cy="8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A9BA90-FC54-A8DE-A5C0-677F4BCB683D}"/>
              </a:ext>
            </a:extLst>
          </p:cNvPr>
          <p:cNvCxnSpPr>
            <a:cxnSpLocks/>
          </p:cNvCxnSpPr>
          <p:nvPr/>
        </p:nvCxnSpPr>
        <p:spPr>
          <a:xfrm>
            <a:off x="7211695" y="3306196"/>
            <a:ext cx="23526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BE702B-D150-016B-0EC5-0F23B302AABE}"/>
              </a:ext>
            </a:extLst>
          </p:cNvPr>
          <p:cNvCxnSpPr>
            <a:cxnSpLocks/>
          </p:cNvCxnSpPr>
          <p:nvPr/>
        </p:nvCxnSpPr>
        <p:spPr>
          <a:xfrm>
            <a:off x="7211694" y="4497989"/>
            <a:ext cx="19323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6339C11-7A3A-44F0-DF92-61EF2E37A992}"/>
              </a:ext>
            </a:extLst>
          </p:cNvPr>
          <p:cNvCxnSpPr>
            <a:cxnSpLocks/>
          </p:cNvCxnSpPr>
          <p:nvPr/>
        </p:nvCxnSpPr>
        <p:spPr>
          <a:xfrm flipV="1">
            <a:off x="7211695" y="2102802"/>
            <a:ext cx="0" cy="2395187"/>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 descr="Job Application for Office Coordinator at Emplifi (external posting)">
            <a:extLst>
              <a:ext uri="{FF2B5EF4-FFF2-40B4-BE49-F238E27FC236}">
                <a16:creationId xmlns:a16="http://schemas.microsoft.com/office/drawing/2014/main" id="{5CB543F7-380C-B53C-2F4D-E5B3C266B3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8390" y="2701342"/>
            <a:ext cx="1263681" cy="126368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7A8D826E-75CB-5230-725B-3A4D1BCA587F}"/>
              </a:ext>
            </a:extLst>
          </p:cNvPr>
          <p:cNvPicPr>
            <a:picLocks noChangeAspect="1"/>
          </p:cNvPicPr>
          <p:nvPr/>
        </p:nvPicPr>
        <p:blipFill>
          <a:blip r:embed="rId8"/>
          <a:stretch>
            <a:fillRect/>
          </a:stretch>
        </p:blipFill>
        <p:spPr>
          <a:xfrm>
            <a:off x="8780947" y="3010197"/>
            <a:ext cx="1993565" cy="560881"/>
          </a:xfrm>
          <a:prstGeom prst="rect">
            <a:avLst/>
          </a:prstGeom>
        </p:spPr>
      </p:pic>
      <p:pic>
        <p:nvPicPr>
          <p:cNvPr id="39" name="Picture 38">
            <a:extLst>
              <a:ext uri="{FF2B5EF4-FFF2-40B4-BE49-F238E27FC236}">
                <a16:creationId xmlns:a16="http://schemas.microsoft.com/office/drawing/2014/main" id="{9D2CB8C1-8AEF-73C6-8F68-81150299D713}"/>
              </a:ext>
            </a:extLst>
          </p:cNvPr>
          <p:cNvPicPr>
            <a:picLocks noChangeAspect="1"/>
          </p:cNvPicPr>
          <p:nvPr/>
        </p:nvPicPr>
        <p:blipFill>
          <a:blip r:embed="rId9"/>
          <a:stretch>
            <a:fillRect/>
          </a:stretch>
        </p:blipFill>
        <p:spPr>
          <a:xfrm>
            <a:off x="8795821" y="1782339"/>
            <a:ext cx="1993565" cy="560881"/>
          </a:xfrm>
          <a:prstGeom prst="rect">
            <a:avLst/>
          </a:prstGeom>
        </p:spPr>
      </p:pic>
      <p:pic>
        <p:nvPicPr>
          <p:cNvPr id="42" name="Picture 41">
            <a:extLst>
              <a:ext uri="{FF2B5EF4-FFF2-40B4-BE49-F238E27FC236}">
                <a16:creationId xmlns:a16="http://schemas.microsoft.com/office/drawing/2014/main" id="{4298C9AC-6C3D-63B9-A259-09BC800803D3}"/>
              </a:ext>
            </a:extLst>
          </p:cNvPr>
          <p:cNvPicPr>
            <a:picLocks noChangeAspect="1"/>
          </p:cNvPicPr>
          <p:nvPr/>
        </p:nvPicPr>
        <p:blipFill>
          <a:blip r:embed="rId10"/>
          <a:stretch>
            <a:fillRect/>
          </a:stretch>
        </p:blipFill>
        <p:spPr>
          <a:xfrm>
            <a:off x="8795821" y="4217548"/>
            <a:ext cx="1993565" cy="560881"/>
          </a:xfrm>
          <a:prstGeom prst="rect">
            <a:avLst/>
          </a:prstGeom>
        </p:spPr>
      </p:pic>
      <p:cxnSp>
        <p:nvCxnSpPr>
          <p:cNvPr id="55" name="Straight Connector 54">
            <a:extLst>
              <a:ext uri="{FF2B5EF4-FFF2-40B4-BE49-F238E27FC236}">
                <a16:creationId xmlns:a16="http://schemas.microsoft.com/office/drawing/2014/main" id="{CB1314F8-15F3-F138-30D7-9AC383F3E21E}"/>
              </a:ext>
            </a:extLst>
          </p:cNvPr>
          <p:cNvCxnSpPr>
            <a:cxnSpLocks/>
          </p:cNvCxnSpPr>
          <p:nvPr/>
        </p:nvCxnSpPr>
        <p:spPr>
          <a:xfrm>
            <a:off x="2197955" y="3736297"/>
            <a:ext cx="2690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F3112F7-E1F1-CF12-C44F-F949D3F2EA7C}"/>
              </a:ext>
            </a:extLst>
          </p:cNvPr>
          <p:cNvCxnSpPr>
            <a:cxnSpLocks/>
          </p:cNvCxnSpPr>
          <p:nvPr/>
        </p:nvCxnSpPr>
        <p:spPr>
          <a:xfrm>
            <a:off x="2197955" y="4533937"/>
            <a:ext cx="269081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9757BB4D-1DA8-0034-C1B1-89A4227E8086}"/>
              </a:ext>
            </a:extLst>
          </p:cNvPr>
          <p:cNvSpPr txBox="1">
            <a:spLocks/>
          </p:cNvSpPr>
          <p:nvPr/>
        </p:nvSpPr>
        <p:spPr>
          <a:xfrm>
            <a:off x="1394812" y="5610887"/>
            <a:ext cx="8244625" cy="436880"/>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Analytics are available on each native platform, but these analytics are limited. By connecting each platform’s insights API, we’re able to look at them in </a:t>
            </a:r>
            <a:r>
              <a:rPr lang="en-US" sz="1800" dirty="0" err="1"/>
              <a:t>Emplifi</a:t>
            </a:r>
            <a:r>
              <a:rPr lang="en-US" sz="1800" dirty="0"/>
              <a:t> through 3 main features: dashboards, analytics &amp; content hub.</a:t>
            </a:r>
          </a:p>
          <a:p>
            <a:endParaRPr lang="en-US" sz="1800" dirty="0"/>
          </a:p>
        </p:txBody>
      </p:sp>
      <p:sp>
        <p:nvSpPr>
          <p:cNvPr id="21" name="Isosceles Triangle 20">
            <a:extLst>
              <a:ext uri="{FF2B5EF4-FFF2-40B4-BE49-F238E27FC236}">
                <a16:creationId xmlns:a16="http://schemas.microsoft.com/office/drawing/2014/main" id="{CF5D6921-86F0-1BC5-7704-EAADBEC9666A}"/>
              </a:ext>
            </a:extLst>
          </p:cNvPr>
          <p:cNvSpPr/>
          <p:nvPr/>
        </p:nvSpPr>
        <p:spPr>
          <a:xfrm rot="5400000">
            <a:off x="3422325" y="1897763"/>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F5EA6173-A71D-6EAC-4D3D-91C7E7A1AED0}"/>
              </a:ext>
            </a:extLst>
          </p:cNvPr>
          <p:cNvSpPr/>
          <p:nvPr/>
        </p:nvSpPr>
        <p:spPr>
          <a:xfrm rot="5400000">
            <a:off x="3422325" y="2766341"/>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ED1C9887-CBC3-DA6D-A006-82A201D66374}"/>
              </a:ext>
            </a:extLst>
          </p:cNvPr>
          <p:cNvSpPr/>
          <p:nvPr/>
        </p:nvSpPr>
        <p:spPr>
          <a:xfrm rot="5400000">
            <a:off x="3417058" y="3690906"/>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3E8281C7-118D-BF6F-CE2F-8D591542F783}"/>
              </a:ext>
            </a:extLst>
          </p:cNvPr>
          <p:cNvSpPr/>
          <p:nvPr/>
        </p:nvSpPr>
        <p:spPr>
          <a:xfrm rot="5400000">
            <a:off x="3417058" y="4488293"/>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EA979645-E7E0-CB01-830A-480EFB220B44}"/>
              </a:ext>
            </a:extLst>
          </p:cNvPr>
          <p:cNvSpPr/>
          <p:nvPr/>
        </p:nvSpPr>
        <p:spPr>
          <a:xfrm rot="5400000">
            <a:off x="5105294" y="3261437"/>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9F589259-57A3-F731-D5AB-DDEDE84A5E87}"/>
              </a:ext>
            </a:extLst>
          </p:cNvPr>
          <p:cNvSpPr/>
          <p:nvPr/>
        </p:nvSpPr>
        <p:spPr>
          <a:xfrm rot="5400000">
            <a:off x="6898596" y="3259310"/>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892FEDF8-3D83-9250-C3EC-A4EE031B5BDB}"/>
              </a:ext>
            </a:extLst>
          </p:cNvPr>
          <p:cNvSpPr/>
          <p:nvPr/>
        </p:nvSpPr>
        <p:spPr>
          <a:xfrm rot="5400000">
            <a:off x="7948036" y="2064480"/>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401EB5DE-F285-103C-BEEC-DDDA9940EE30}"/>
              </a:ext>
            </a:extLst>
          </p:cNvPr>
          <p:cNvSpPr/>
          <p:nvPr/>
        </p:nvSpPr>
        <p:spPr>
          <a:xfrm rot="5400000">
            <a:off x="7963114" y="3264415"/>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858C09D2-24D6-D40A-2F15-AEDF12E3AF54}"/>
              </a:ext>
            </a:extLst>
          </p:cNvPr>
          <p:cNvSpPr/>
          <p:nvPr/>
        </p:nvSpPr>
        <p:spPr>
          <a:xfrm rot="5400000">
            <a:off x="7963113" y="4452278"/>
            <a:ext cx="96570" cy="89519"/>
          </a:xfrm>
          <a:prstGeom prst="triangle">
            <a:avLst/>
          </a:prstGeom>
          <a:solidFill>
            <a:srgbClr val="202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61D3D09F-656F-C05D-4EFF-F704CE96DFBA}"/>
              </a:ext>
            </a:extLst>
          </p:cNvPr>
          <p:cNvSpPr txBox="1">
            <a:spLocks/>
          </p:cNvSpPr>
          <p:nvPr/>
        </p:nvSpPr>
        <p:spPr>
          <a:xfrm>
            <a:off x="5418391" y="4094111"/>
            <a:ext cx="1215170" cy="43688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360"/>
              </a:spcBef>
              <a:buFont typeface="Arial" panose="020B0604020202020204" pitchFamily="34" charset="0"/>
              <a:buNone/>
              <a:defRPr sz="15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err="1">
                <a:solidFill>
                  <a:srgbClr val="202C8F"/>
                </a:solidFill>
              </a:rPr>
              <a:t>Emplifi</a:t>
            </a:r>
            <a:endParaRPr lang="en-US" sz="1600" dirty="0">
              <a:solidFill>
                <a:srgbClr val="202C8F"/>
              </a:solidFill>
            </a:endParaRPr>
          </a:p>
          <a:p>
            <a:pPr algn="ctr"/>
            <a:endParaRPr lang="en-US" sz="1600" dirty="0">
              <a:solidFill>
                <a:srgbClr val="202C8F"/>
              </a:solidFill>
            </a:endParaRPr>
          </a:p>
          <a:p>
            <a:pPr algn="ctr"/>
            <a:endParaRPr lang="en-US" sz="1600" dirty="0">
              <a:solidFill>
                <a:srgbClr val="202C8F"/>
              </a:solidFill>
            </a:endParaRPr>
          </a:p>
        </p:txBody>
      </p:sp>
    </p:spTree>
    <p:extLst>
      <p:ext uri="{BB962C8B-B14F-4D97-AF65-F5344CB8AC3E}">
        <p14:creationId xmlns:p14="http://schemas.microsoft.com/office/powerpoint/2010/main" val="1753422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59AD7-D227-1E82-E351-9D585283D19E}"/>
              </a:ext>
            </a:extLst>
          </p:cNvPr>
          <p:cNvPicPr>
            <a:picLocks noChangeAspect="1"/>
          </p:cNvPicPr>
          <p:nvPr/>
        </p:nvPicPr>
        <p:blipFill>
          <a:blip r:embed="rId3"/>
          <a:stretch>
            <a:fillRect/>
          </a:stretch>
        </p:blipFill>
        <p:spPr>
          <a:xfrm>
            <a:off x="7080736" y="4007477"/>
            <a:ext cx="4663782" cy="2160950"/>
          </a:xfrm>
          <a:prstGeom prst="rect">
            <a:avLst/>
          </a:prstGeom>
        </p:spPr>
      </p:pic>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224528" y="689573"/>
            <a:ext cx="6766560" cy="768096"/>
          </a:xfrm>
        </p:spPr>
        <p:txBody>
          <a:bodyPr/>
          <a:lstStyle/>
          <a:p>
            <a:r>
              <a:rPr lang="en-US" sz="3600" dirty="0"/>
              <a:t>Insights? Connected.</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8632755" y="1798228"/>
            <a:ext cx="2449227" cy="436880"/>
          </a:xfrm>
        </p:spPr>
        <p:txBody>
          <a:bodyPr>
            <a:normAutofit fontScale="85000" lnSpcReduction="20000"/>
          </a:bodyPr>
          <a:lstStyle/>
          <a:p>
            <a:r>
              <a:rPr lang="en-US" dirty="0"/>
              <a:t>The first step is to connect your page’s insights to </a:t>
            </a:r>
            <a:r>
              <a:rPr lang="en-US" dirty="0" err="1"/>
              <a:t>Emplifi</a:t>
            </a:r>
            <a:r>
              <a:rPr lang="en-US" dirty="0"/>
              <a:t>. </a:t>
            </a:r>
          </a:p>
          <a:p>
            <a:endParaRPr lang="en-US"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5</a:t>
            </a:fld>
            <a:endParaRPr lang="en-US" dirty="0"/>
          </a:p>
        </p:txBody>
      </p:sp>
      <p:pic>
        <p:nvPicPr>
          <p:cNvPr id="8" name="Picture 7">
            <a:extLst>
              <a:ext uri="{FF2B5EF4-FFF2-40B4-BE49-F238E27FC236}">
                <a16:creationId xmlns:a16="http://schemas.microsoft.com/office/drawing/2014/main" id="{5928B493-28F9-78F6-AFEE-2290A40B5479}"/>
              </a:ext>
            </a:extLst>
          </p:cNvPr>
          <p:cNvPicPr>
            <a:picLocks noChangeAspect="1"/>
          </p:cNvPicPr>
          <p:nvPr/>
        </p:nvPicPr>
        <p:blipFill>
          <a:blip r:embed="rId4"/>
          <a:stretch>
            <a:fillRect/>
          </a:stretch>
        </p:blipFill>
        <p:spPr>
          <a:xfrm>
            <a:off x="4224528" y="1660869"/>
            <a:ext cx="4285887" cy="1986612"/>
          </a:xfrm>
          <a:prstGeom prst="rect">
            <a:avLst/>
          </a:prstGeom>
        </p:spPr>
      </p:pic>
      <p:sp>
        <p:nvSpPr>
          <p:cNvPr id="12" name="TextBox 11">
            <a:extLst>
              <a:ext uri="{FF2B5EF4-FFF2-40B4-BE49-F238E27FC236}">
                <a16:creationId xmlns:a16="http://schemas.microsoft.com/office/drawing/2014/main" id="{F5B09287-2C70-21A2-FBDA-C5CEA555533F}"/>
              </a:ext>
            </a:extLst>
          </p:cNvPr>
          <p:cNvSpPr txBox="1"/>
          <p:nvPr/>
        </p:nvSpPr>
        <p:spPr>
          <a:xfrm>
            <a:off x="5943598" y="3166793"/>
            <a:ext cx="531223" cy="461665"/>
          </a:xfrm>
          <a:prstGeom prst="rect">
            <a:avLst/>
          </a:prstGeom>
          <a:noFill/>
        </p:spPr>
        <p:txBody>
          <a:bodyPr wrap="square">
            <a:spAutoFit/>
          </a:bodyPr>
          <a:lstStyle/>
          <a:p>
            <a:r>
              <a:rPr lang="en-US" sz="2400" dirty="0"/>
              <a:t>✖️</a:t>
            </a:r>
            <a:endParaRPr lang="en-US" sz="1050" dirty="0"/>
          </a:p>
        </p:txBody>
      </p:sp>
      <p:sp>
        <p:nvSpPr>
          <p:cNvPr id="17" name="Oval 16">
            <a:extLst>
              <a:ext uri="{FF2B5EF4-FFF2-40B4-BE49-F238E27FC236}">
                <a16:creationId xmlns:a16="http://schemas.microsoft.com/office/drawing/2014/main" id="{5DFB353D-769C-3165-378D-97B7A29277C9}"/>
              </a:ext>
            </a:extLst>
          </p:cNvPr>
          <p:cNvSpPr/>
          <p:nvPr/>
        </p:nvSpPr>
        <p:spPr>
          <a:xfrm>
            <a:off x="5268036" y="3166793"/>
            <a:ext cx="661914" cy="278073"/>
          </a:xfrm>
          <a:prstGeom prst="ellipse">
            <a:avLst/>
          </a:prstGeom>
          <a:noFill/>
          <a:ln>
            <a:solidFill>
              <a:srgbClr val="DF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BEFC7C4-8E3D-1C34-E19F-0BF0C2A04D46}"/>
              </a:ext>
            </a:extLst>
          </p:cNvPr>
          <p:cNvSpPr/>
          <p:nvPr/>
        </p:nvSpPr>
        <p:spPr>
          <a:xfrm>
            <a:off x="8207412" y="5611348"/>
            <a:ext cx="510755" cy="278073"/>
          </a:xfrm>
          <a:prstGeom prst="ellipse">
            <a:avLst/>
          </a:prstGeom>
          <a:noFill/>
          <a:ln>
            <a:solidFill>
              <a:srgbClr val="DF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3B64BD-EB2F-C2EA-DFE9-1B47DB815D85}"/>
              </a:ext>
            </a:extLst>
          </p:cNvPr>
          <p:cNvSpPr txBox="1"/>
          <p:nvPr/>
        </p:nvSpPr>
        <p:spPr>
          <a:xfrm>
            <a:off x="8774760" y="5584641"/>
            <a:ext cx="564109" cy="523220"/>
          </a:xfrm>
          <a:prstGeom prst="rect">
            <a:avLst/>
          </a:prstGeom>
          <a:noFill/>
        </p:spPr>
        <p:txBody>
          <a:bodyPr wrap="square">
            <a:spAutoFit/>
          </a:bodyPr>
          <a:lstStyle/>
          <a:p>
            <a:r>
              <a:rPr lang="en-US" sz="2800" dirty="0"/>
              <a:t>✔️</a:t>
            </a:r>
            <a:endParaRPr lang="en-US" sz="1100" dirty="0"/>
          </a:p>
        </p:txBody>
      </p:sp>
      <p:sp>
        <p:nvSpPr>
          <p:cNvPr id="24" name="Content Placeholder 2">
            <a:extLst>
              <a:ext uri="{FF2B5EF4-FFF2-40B4-BE49-F238E27FC236}">
                <a16:creationId xmlns:a16="http://schemas.microsoft.com/office/drawing/2014/main" id="{110AF175-2CAB-D7FE-F00D-B09CAA0B0817}"/>
              </a:ext>
            </a:extLst>
          </p:cNvPr>
          <p:cNvSpPr txBox="1">
            <a:spLocks/>
          </p:cNvSpPr>
          <p:nvPr/>
        </p:nvSpPr>
        <p:spPr>
          <a:xfrm>
            <a:off x="4224528" y="4219805"/>
            <a:ext cx="2449227" cy="436880"/>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00000"/>
              </a:lnSpc>
              <a:spcBef>
                <a:spcPts val="360"/>
              </a:spcBef>
              <a:buFont typeface="Arial" panose="020B0604020202020204" pitchFamily="34" charset="0"/>
              <a:buNone/>
              <a:defRPr sz="15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Platforms we’re able to connect:</a:t>
            </a:r>
          </a:p>
          <a:p>
            <a:endParaRPr lang="en-US" dirty="0"/>
          </a:p>
          <a:p>
            <a:endParaRPr lang="en-US" dirty="0"/>
          </a:p>
        </p:txBody>
      </p:sp>
      <p:pic>
        <p:nvPicPr>
          <p:cNvPr id="4098" name="Picture 2" descr="Facebook Icon Black Logo PNG Vector (SVG) Free Download">
            <a:extLst>
              <a:ext uri="{FF2B5EF4-FFF2-40B4-BE49-F238E27FC236}">
                <a16:creationId xmlns:a16="http://schemas.microsoft.com/office/drawing/2014/main" id="{CDCCA75A-B2B0-BB2B-4058-C910099AB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176" y="4791753"/>
            <a:ext cx="273239" cy="27323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stagram, filled Icon in Modern Line Art">
            <a:extLst>
              <a:ext uri="{FF2B5EF4-FFF2-40B4-BE49-F238E27FC236}">
                <a16:creationId xmlns:a16="http://schemas.microsoft.com/office/drawing/2014/main" id="{BC4EBE0E-3562-59C5-65D7-68C7D2FA7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846" y="4766197"/>
            <a:ext cx="327546" cy="32754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Square Vector Button - Youtube Icon Black And White - 626x626 PNG Download  - PNGkit">
            <a:extLst>
              <a:ext uri="{FF2B5EF4-FFF2-40B4-BE49-F238E27FC236}">
                <a16:creationId xmlns:a16="http://schemas.microsoft.com/office/drawing/2014/main" id="{D4D58F95-30EC-7782-3F95-66EA80ECB7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63" t="5353" r="10540" b="5578"/>
          <a:stretch/>
        </p:blipFill>
        <p:spPr bwMode="auto">
          <a:xfrm>
            <a:off x="5635626" y="4777235"/>
            <a:ext cx="294176" cy="2877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kTok icon | Free SVG">
            <a:extLst>
              <a:ext uri="{FF2B5EF4-FFF2-40B4-BE49-F238E27FC236}">
                <a16:creationId xmlns:a16="http://schemas.microsoft.com/office/drawing/2014/main" id="{A5FDAB79-0AFF-8E07-D2D2-282EFDFCDE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5197" y="4781284"/>
            <a:ext cx="294176" cy="29417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2056264-5E57-82B2-5A49-F200A660106B}"/>
              </a:ext>
            </a:extLst>
          </p:cNvPr>
          <p:cNvSpPr txBox="1">
            <a:spLocks/>
          </p:cNvSpPr>
          <p:nvPr/>
        </p:nvSpPr>
        <p:spPr>
          <a:xfrm>
            <a:off x="4199250" y="5228811"/>
            <a:ext cx="2449227" cy="436880"/>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00000"/>
              </a:lnSpc>
              <a:spcBef>
                <a:spcPts val="360"/>
              </a:spcBef>
              <a:buFont typeface="Arial" panose="020B0604020202020204" pitchFamily="34" charset="0"/>
              <a:buNone/>
              <a:defRPr sz="15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Platforms we’re able to connect:</a:t>
            </a:r>
          </a:p>
          <a:p>
            <a:endParaRPr lang="en-US" dirty="0"/>
          </a:p>
          <a:p>
            <a:endParaRPr lang="en-US" dirty="0"/>
          </a:p>
        </p:txBody>
      </p:sp>
    </p:spTree>
    <p:extLst>
      <p:ext uri="{BB962C8B-B14F-4D97-AF65-F5344CB8AC3E}">
        <p14:creationId xmlns:p14="http://schemas.microsoft.com/office/powerpoint/2010/main" val="979622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224528" y="456131"/>
            <a:ext cx="6766560" cy="768096"/>
          </a:xfrm>
        </p:spPr>
        <p:txBody>
          <a:bodyPr/>
          <a:lstStyle/>
          <a:p>
            <a:r>
              <a:rPr lang="en-US" sz="3200" dirty="0"/>
              <a:t>Dashboards Available? </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4337513" y="5963920"/>
            <a:ext cx="7159162" cy="436880"/>
          </a:xfrm>
        </p:spPr>
        <p:txBody>
          <a:bodyPr>
            <a:normAutofit/>
          </a:bodyPr>
          <a:lstStyle/>
          <a:p>
            <a:r>
              <a:rPr lang="en-US" dirty="0" err="1"/>
              <a:t>Emplifi</a:t>
            </a:r>
            <a:r>
              <a:rPr lang="en-US" dirty="0"/>
              <a:t> has a variety of ready-made FB, IG, TikTok and YT templates for you to use.</a:t>
            </a:r>
          </a:p>
          <a:p>
            <a:endParaRPr lang="en-US"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6</a:t>
            </a:fld>
            <a:endParaRPr lang="en-US" dirty="0"/>
          </a:p>
        </p:txBody>
      </p:sp>
      <p:pic>
        <p:nvPicPr>
          <p:cNvPr id="5" name="Picture 4" descr="A screenshot of a computer&#10;&#10;Description automatically generated">
            <a:extLst>
              <a:ext uri="{FF2B5EF4-FFF2-40B4-BE49-F238E27FC236}">
                <a16:creationId xmlns:a16="http://schemas.microsoft.com/office/drawing/2014/main" id="{FB5E669E-57D3-535D-52F7-122158686ED9}"/>
              </a:ext>
            </a:extLst>
          </p:cNvPr>
          <p:cNvPicPr>
            <a:picLocks noChangeAspect="1"/>
          </p:cNvPicPr>
          <p:nvPr/>
        </p:nvPicPr>
        <p:blipFill>
          <a:blip r:embed="rId3"/>
          <a:stretch>
            <a:fillRect/>
          </a:stretch>
        </p:blipFill>
        <p:spPr>
          <a:xfrm>
            <a:off x="3931892" y="1673723"/>
            <a:ext cx="8017201" cy="3840701"/>
          </a:xfrm>
          <a:prstGeom prst="rect">
            <a:avLst/>
          </a:prstGeom>
        </p:spPr>
      </p:pic>
    </p:spTree>
    <p:extLst>
      <p:ext uri="{BB962C8B-B14F-4D97-AF65-F5344CB8AC3E}">
        <p14:creationId xmlns:p14="http://schemas.microsoft.com/office/powerpoint/2010/main" val="245135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a:xfrm>
            <a:off x="758952" y="850392"/>
            <a:ext cx="10671048" cy="768096"/>
          </a:xfrm>
        </p:spPr>
        <p:txBody>
          <a:bodyPr/>
          <a:lstStyle/>
          <a:p>
            <a:r>
              <a:rPr lang="en-US" dirty="0" err="1"/>
              <a:t>Youtube</a:t>
            </a:r>
            <a:r>
              <a:rPr lang="en-US" dirty="0"/>
              <a:t> vs </a:t>
            </a:r>
            <a:r>
              <a:rPr lang="en-US" dirty="0" err="1"/>
              <a:t>emplifi</a:t>
            </a:r>
            <a:endParaRPr lang="en-US" dirty="0"/>
          </a:p>
        </p:txBody>
      </p:sp>
      <p:sp>
        <p:nvSpPr>
          <p:cNvPr id="102" name="Slide Number Placeholder 101">
            <a:extLst>
              <a:ext uri="{FF2B5EF4-FFF2-40B4-BE49-F238E27FC236}">
                <a16:creationId xmlns:a16="http://schemas.microsoft.com/office/drawing/2014/main" id="{51BDF1B8-4D26-9C08-3102-6224AA6A4D20}"/>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a:xfrm>
            <a:off x="2567941" y="2359152"/>
            <a:ext cx="3328416" cy="3557016"/>
          </a:xfrm>
        </p:spPr>
        <p:txBody>
          <a:bodyPr/>
          <a:lstStyle/>
          <a:p>
            <a:r>
              <a:rPr lang="en-US">
                <a:latin typeface="Arial"/>
                <a:cs typeface="Arial"/>
              </a:rPr>
              <a:t>YOUTUBE</a:t>
            </a:r>
            <a:endParaRPr lang="en-US" dirty="0"/>
          </a:p>
        </p:txBody>
      </p:sp>
      <p:pic>
        <p:nvPicPr>
          <p:cNvPr id="72" name="Picture Placeholder 71" descr="abacus icon">
            <a:extLst>
              <a:ext uri="{FF2B5EF4-FFF2-40B4-BE49-F238E27FC236}">
                <a16:creationId xmlns:a16="http://schemas.microsoft.com/office/drawing/2014/main" id="{FD5AE93E-9743-FD3B-C935-638BF9D159CC}"/>
              </a:ext>
            </a:extLst>
          </p:cNvPr>
          <p:cNvPicPr>
            <a:picLocks noGrp="1" noChangeAspect="1"/>
          </p:cNvPicPr>
          <p:nvPr>
            <p:ph type="pic" sz="quarter" idx="23"/>
          </p:nvPr>
        </p:nvPicPr>
        <p:blipFill rotWithShape="1">
          <a:blip r:embed="rId3"/>
          <a:srcRect/>
          <a:stretch/>
        </p:blipFill>
        <p:spPr>
          <a:xfrm>
            <a:off x="3765805" y="1874520"/>
            <a:ext cx="932688" cy="932688"/>
          </a:xfrm>
        </p:spPr>
      </p:pic>
      <p:sp>
        <p:nvSpPr>
          <p:cNvPr id="6" name="Text Placeholder 5">
            <a:extLst>
              <a:ext uri="{FF2B5EF4-FFF2-40B4-BE49-F238E27FC236}">
                <a16:creationId xmlns:a16="http://schemas.microsoft.com/office/drawing/2014/main" id="{5AD6749A-51D8-599C-7C31-9922CF228D32}"/>
              </a:ext>
            </a:extLst>
          </p:cNvPr>
          <p:cNvSpPr>
            <a:spLocks noGrp="1"/>
          </p:cNvSpPr>
          <p:nvPr>
            <p:ph type="body" sz="quarter" idx="18"/>
          </p:nvPr>
        </p:nvSpPr>
        <p:spPr>
          <a:xfrm>
            <a:off x="2846833" y="3566160"/>
            <a:ext cx="2770632" cy="2206752"/>
          </a:xfrm>
        </p:spPr>
        <p:txBody>
          <a:bodyPr>
            <a:normAutofit/>
          </a:bodyPr>
          <a:lstStyle/>
          <a:p>
            <a:pPr marL="347345" indent="-347345"/>
            <a:r>
              <a:rPr lang="en-US" sz="1800" dirty="0">
                <a:solidFill>
                  <a:srgbClr val="9D90A0"/>
                </a:solidFill>
                <a:ea typeface="+mn-lt"/>
                <a:cs typeface="+mn-lt"/>
              </a:rPr>
              <a:t>Insights at the profile level*</a:t>
            </a:r>
          </a:p>
          <a:p>
            <a:pPr marL="347345" indent="-347345"/>
            <a:r>
              <a:rPr lang="en-US" sz="1800" dirty="0">
                <a:solidFill>
                  <a:srgbClr val="9D90A0"/>
                </a:solidFill>
                <a:ea typeface="+mn-lt"/>
                <a:cs typeface="+mn-lt"/>
              </a:rPr>
              <a:t>Content type segregation</a:t>
            </a:r>
          </a:p>
          <a:p>
            <a:pPr marL="347345" indent="-347345"/>
            <a:r>
              <a:rPr lang="en-US" sz="1800" dirty="0">
                <a:solidFill>
                  <a:srgbClr val="9D90A0"/>
                </a:solidFill>
                <a:ea typeface="+mn-lt"/>
                <a:cs typeface="+mn-lt"/>
              </a:rPr>
              <a:t>Real-time metrics</a:t>
            </a:r>
          </a:p>
          <a:p>
            <a:pPr marL="347345" indent="-347345"/>
            <a:r>
              <a:rPr lang="en-US" sz="1800" dirty="0">
                <a:solidFill>
                  <a:srgbClr val="9D90A0"/>
                </a:solidFill>
                <a:ea typeface="+mn-lt"/>
                <a:cs typeface="+mn-lt"/>
              </a:rPr>
              <a:t>Expanded content metrics</a:t>
            </a:r>
            <a:endParaRPr lang="en-US" sz="1800" dirty="0">
              <a:solidFill>
                <a:srgbClr val="9D90A0"/>
              </a:solidFill>
              <a:cs typeface="Sabon Next LT"/>
            </a:endParaRPr>
          </a:p>
        </p:txBody>
      </p:sp>
      <p:sp>
        <p:nvSpPr>
          <p:cNvPr id="3" name="Text Placeholder 2">
            <a:extLst>
              <a:ext uri="{FF2B5EF4-FFF2-40B4-BE49-F238E27FC236}">
                <a16:creationId xmlns:a16="http://schemas.microsoft.com/office/drawing/2014/main" id="{A8753AB0-02A6-E89E-7E23-593DBF52F4E8}"/>
              </a:ext>
            </a:extLst>
          </p:cNvPr>
          <p:cNvSpPr>
            <a:spLocks noGrp="1"/>
          </p:cNvSpPr>
          <p:nvPr>
            <p:ph type="body" sz="quarter" idx="15"/>
          </p:nvPr>
        </p:nvSpPr>
        <p:spPr>
          <a:xfrm>
            <a:off x="6574536" y="2359152"/>
            <a:ext cx="3328416" cy="3557016"/>
          </a:xfrm>
        </p:spPr>
        <p:txBody>
          <a:bodyPr/>
          <a:lstStyle/>
          <a:p>
            <a:r>
              <a:rPr lang="en-US">
                <a:latin typeface="Arial"/>
                <a:cs typeface="Arial"/>
              </a:rPr>
              <a:t>EMPLIFI</a:t>
            </a:r>
            <a:endParaRPr lang="en-US" dirty="0"/>
          </a:p>
        </p:txBody>
      </p:sp>
      <p:sp>
        <p:nvSpPr>
          <p:cNvPr id="7" name="Text Placeholder 6">
            <a:extLst>
              <a:ext uri="{FF2B5EF4-FFF2-40B4-BE49-F238E27FC236}">
                <a16:creationId xmlns:a16="http://schemas.microsoft.com/office/drawing/2014/main" id="{0BF56CE2-ADEB-1E22-50FB-9F2AB3786483}"/>
              </a:ext>
            </a:extLst>
          </p:cNvPr>
          <p:cNvSpPr>
            <a:spLocks noGrp="1"/>
          </p:cNvSpPr>
          <p:nvPr>
            <p:ph type="body" sz="quarter" idx="21"/>
          </p:nvPr>
        </p:nvSpPr>
        <p:spPr>
          <a:xfrm>
            <a:off x="6853428" y="3566160"/>
            <a:ext cx="2770632" cy="2206752"/>
          </a:xfrm>
        </p:spPr>
        <p:txBody>
          <a:bodyPr>
            <a:normAutofit lnSpcReduction="10000"/>
          </a:bodyPr>
          <a:lstStyle/>
          <a:p>
            <a:pPr marL="285750" indent="-285750"/>
            <a:r>
              <a:rPr lang="en-US" sz="1800" dirty="0">
                <a:solidFill>
                  <a:srgbClr val="9D90A0"/>
                </a:solidFill>
                <a:ea typeface="+mn-lt"/>
                <a:cs typeface="+mn-lt"/>
              </a:rPr>
              <a:t> racks competitor engagement metrics</a:t>
            </a:r>
            <a:endParaRPr lang="en-US" sz="1800" dirty="0">
              <a:cs typeface="Sabon Next LT"/>
            </a:endParaRPr>
          </a:p>
          <a:p>
            <a:pPr marL="347345" indent="-347345"/>
            <a:r>
              <a:rPr lang="en-US" sz="1800" dirty="0">
                <a:solidFill>
                  <a:srgbClr val="9D90A0"/>
                </a:solidFill>
                <a:ea typeface="+mn-lt"/>
                <a:cs typeface="+mn-lt"/>
              </a:rPr>
              <a:t>Compares your content to competitors</a:t>
            </a:r>
          </a:p>
          <a:p>
            <a:pPr marL="347345" indent="-347345"/>
            <a:r>
              <a:rPr lang="en-US" sz="1800" dirty="0">
                <a:solidFill>
                  <a:srgbClr val="9D90A0"/>
                </a:solidFill>
                <a:ea typeface="+mn-lt"/>
                <a:cs typeface="+mn-lt"/>
              </a:rPr>
              <a:t>Simplifies KPI metrics tracking at the profile level* and post level**</a:t>
            </a:r>
            <a:endParaRPr lang="en-US" sz="1800" dirty="0">
              <a:cs typeface="Sabon Next LT"/>
            </a:endParaRPr>
          </a:p>
        </p:txBody>
      </p:sp>
      <p:pic>
        <p:nvPicPr>
          <p:cNvPr id="1026" name="Picture 2">
            <a:extLst>
              <a:ext uri="{FF2B5EF4-FFF2-40B4-BE49-F238E27FC236}">
                <a16:creationId xmlns:a16="http://schemas.microsoft.com/office/drawing/2014/main" id="{94429FF5-2159-773D-31C3-C2D7163CC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386" y="1874520"/>
            <a:ext cx="1041526" cy="10415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Placeholder 21" descr="A blue and black cross with a chat bubble&#10;&#10;Description automatically generated">
            <a:extLst>
              <a:ext uri="{FF2B5EF4-FFF2-40B4-BE49-F238E27FC236}">
                <a16:creationId xmlns:a16="http://schemas.microsoft.com/office/drawing/2014/main" id="{D09438AD-935C-13EE-D496-C8031AA1B9E1}"/>
              </a:ext>
            </a:extLst>
          </p:cNvPr>
          <p:cNvPicPr>
            <a:picLocks noGrp="1" noChangeAspect="1"/>
          </p:cNvPicPr>
          <p:nvPr>
            <p:ph type="pic" sz="quarter" idx="25"/>
          </p:nvPr>
        </p:nvPicPr>
        <p:blipFill>
          <a:blip r:embed="rId5"/>
          <a:srcRect/>
          <a:stretch>
            <a:fillRect/>
          </a:stretch>
        </p:blipFill>
        <p:spPr>
          <a:xfrm>
            <a:off x="7772400" y="1874520"/>
            <a:ext cx="932688" cy="932688"/>
          </a:xfrm>
        </p:spPr>
      </p:pic>
      <p:sp>
        <p:nvSpPr>
          <p:cNvPr id="4" name="Content Placeholder 2">
            <a:extLst>
              <a:ext uri="{FF2B5EF4-FFF2-40B4-BE49-F238E27FC236}">
                <a16:creationId xmlns:a16="http://schemas.microsoft.com/office/drawing/2014/main" id="{09224DE2-E6FC-EB7E-3420-88DAD2F50AEC}"/>
              </a:ext>
            </a:extLst>
          </p:cNvPr>
          <p:cNvSpPr txBox="1">
            <a:spLocks/>
          </p:cNvSpPr>
          <p:nvPr/>
        </p:nvSpPr>
        <p:spPr>
          <a:xfrm>
            <a:off x="2507995" y="6076348"/>
            <a:ext cx="7394957" cy="436880"/>
          </a:xfrm>
          <a:prstGeom prst="rect">
            <a:avLst/>
          </a:prstGeom>
        </p:spPr>
        <p:txBody>
          <a:bodyPr/>
          <a:lst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*Profile level means that the insights are on the whole profile (channel) and the views received during the selected date range, regardless of when the videos were published.  Post level means that the insights are on the views received within the selected date range for just the videos published within that same time frame.  </a:t>
            </a:r>
          </a:p>
          <a:p>
            <a:endParaRPr lang="en-US" sz="1200" dirty="0"/>
          </a:p>
        </p:txBody>
      </p:sp>
    </p:spTree>
    <p:extLst>
      <p:ext uri="{BB962C8B-B14F-4D97-AF65-F5344CB8AC3E}">
        <p14:creationId xmlns:p14="http://schemas.microsoft.com/office/powerpoint/2010/main" val="356074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1030-B280-DB07-144B-63AD81D87448}"/>
              </a:ext>
            </a:extLst>
          </p:cNvPr>
          <p:cNvSpPr>
            <a:spLocks noGrp="1"/>
          </p:cNvSpPr>
          <p:nvPr>
            <p:ph type="ctrTitle"/>
          </p:nvPr>
        </p:nvSpPr>
        <p:spPr>
          <a:xfrm>
            <a:off x="471516" y="1586992"/>
            <a:ext cx="5993939" cy="667512"/>
          </a:xfrm>
        </p:spPr>
        <p:txBody>
          <a:bodyPr/>
          <a:lstStyle/>
          <a:p>
            <a:r>
              <a:rPr lang="en-US" sz="3600" dirty="0"/>
              <a:t>Why are </a:t>
            </a:r>
            <a:r>
              <a:rPr lang="en-US" sz="3600" dirty="0">
                <a:solidFill>
                  <a:srgbClr val="9D90A0"/>
                </a:solidFill>
              </a:rPr>
              <a:t>competitors important?</a:t>
            </a:r>
          </a:p>
        </p:txBody>
      </p:sp>
      <p:pic>
        <p:nvPicPr>
          <p:cNvPr id="4" name="Picture 3" descr="Cartoon of a dog and a dog sitting at a table&#10;&#10;Description automatically generated">
            <a:extLst>
              <a:ext uri="{FF2B5EF4-FFF2-40B4-BE49-F238E27FC236}">
                <a16:creationId xmlns:a16="http://schemas.microsoft.com/office/drawing/2014/main" id="{67D31508-AD18-F5FD-56B4-053F67A2585D}"/>
              </a:ext>
            </a:extLst>
          </p:cNvPr>
          <p:cNvPicPr>
            <a:picLocks noChangeAspect="1"/>
          </p:cNvPicPr>
          <p:nvPr/>
        </p:nvPicPr>
        <p:blipFill>
          <a:blip r:embed="rId2"/>
          <a:stretch>
            <a:fillRect/>
          </a:stretch>
        </p:blipFill>
        <p:spPr>
          <a:xfrm>
            <a:off x="471516" y="2436366"/>
            <a:ext cx="6948754" cy="3630724"/>
          </a:xfrm>
          <a:prstGeom prst="rect">
            <a:avLst/>
          </a:prstGeom>
        </p:spPr>
      </p:pic>
    </p:spTree>
    <p:extLst>
      <p:ext uri="{BB962C8B-B14F-4D97-AF65-F5344CB8AC3E}">
        <p14:creationId xmlns:p14="http://schemas.microsoft.com/office/powerpoint/2010/main" val="340359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B885CB-EBB8-0EAE-9A3D-3C6B173C76E6}"/>
              </a:ext>
            </a:extLst>
          </p:cNvPr>
          <p:cNvSpPr>
            <a:spLocks noGrp="1"/>
          </p:cNvSpPr>
          <p:nvPr>
            <p:ph type="sldNum" sz="quarter" idx="12"/>
          </p:nvPr>
        </p:nvSpPr>
        <p:spPr/>
        <p:txBody>
          <a:bodyPr/>
          <a:lstStyle/>
          <a:p>
            <a:fld id="{48F63A3B-78C7-47BE-AE5E-E10140E04643}" type="slidenum">
              <a:rPr lang="en-US" smtClean="0"/>
              <a:t>9</a:t>
            </a:fld>
            <a:endParaRPr lang="en-US" dirty="0"/>
          </a:p>
        </p:txBody>
      </p:sp>
      <p:sp>
        <p:nvSpPr>
          <p:cNvPr id="5" name="Title 1">
            <a:extLst>
              <a:ext uri="{FF2B5EF4-FFF2-40B4-BE49-F238E27FC236}">
                <a16:creationId xmlns:a16="http://schemas.microsoft.com/office/drawing/2014/main" id="{9CAFB95C-FCAD-CF49-2236-7B7464D1AEBC}"/>
              </a:ext>
            </a:extLst>
          </p:cNvPr>
          <p:cNvSpPr txBox="1">
            <a:spLocks/>
          </p:cNvSpPr>
          <p:nvPr/>
        </p:nvSpPr>
        <p:spPr>
          <a:xfrm>
            <a:off x="4660842" y="472592"/>
            <a:ext cx="5498226" cy="768096"/>
          </a:xfrm>
          <a:prstGeom prst="rect">
            <a:avLst/>
          </a:prstGeom>
        </p:spPr>
        <p:txBody>
          <a:bodyPr/>
          <a:lst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a:lstStyle>
          <a:p>
            <a:pPr algn="l"/>
            <a:r>
              <a:rPr lang="en-US" dirty="0">
                <a:solidFill>
                  <a:srgbClr val="9D90A0"/>
                </a:solidFill>
              </a:rPr>
              <a:t>How Can it help you?</a:t>
            </a:r>
          </a:p>
        </p:txBody>
      </p:sp>
      <p:sp>
        <p:nvSpPr>
          <p:cNvPr id="7" name="Right Triangle 6">
            <a:extLst>
              <a:ext uri="{FF2B5EF4-FFF2-40B4-BE49-F238E27FC236}">
                <a16:creationId xmlns:a16="http://schemas.microsoft.com/office/drawing/2014/main" id="{339D08D3-D6F9-EEB3-C7B2-A3001E3F08F6}"/>
              </a:ext>
            </a:extLst>
          </p:cNvPr>
          <p:cNvSpPr/>
          <p:nvPr/>
        </p:nvSpPr>
        <p:spPr>
          <a:xfrm flipH="1">
            <a:off x="889232" y="2021747"/>
            <a:ext cx="3892797" cy="4830228"/>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4C1DC0B-3C1A-99A6-D234-2B3D8D01EEC9}"/>
              </a:ext>
            </a:extLst>
          </p:cNvPr>
          <p:cNvSpPr txBox="1">
            <a:spLocks/>
          </p:cNvSpPr>
          <p:nvPr/>
        </p:nvSpPr>
        <p:spPr>
          <a:xfrm>
            <a:off x="4777611" y="2007729"/>
            <a:ext cx="4415244" cy="748938"/>
          </a:xfrm>
          <a:prstGeom prst="rect">
            <a:avLst/>
          </a:prstGeom>
          <a:solidFill>
            <a:srgbClr val="E6F0FE"/>
          </a:solidFill>
        </p:spPr>
        <p:txBody>
          <a:bodyPr/>
          <a:lst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a:lstStyle>
          <a:p>
            <a:pPr algn="l">
              <a:lnSpc>
                <a:spcPct val="100000"/>
              </a:lnSpc>
            </a:pPr>
            <a:r>
              <a:rPr lang="en-US" sz="2000" dirty="0">
                <a:solidFill>
                  <a:srgbClr val="202C8F"/>
                </a:solidFill>
              </a:rPr>
              <a:t>Benchmarking &amp; Performance Evaluation</a:t>
            </a:r>
          </a:p>
        </p:txBody>
      </p:sp>
      <p:sp>
        <p:nvSpPr>
          <p:cNvPr id="9" name="Title 1">
            <a:extLst>
              <a:ext uri="{FF2B5EF4-FFF2-40B4-BE49-F238E27FC236}">
                <a16:creationId xmlns:a16="http://schemas.microsoft.com/office/drawing/2014/main" id="{E4C662CF-46BC-72ED-39BF-7C7D1292C9C9}"/>
              </a:ext>
            </a:extLst>
          </p:cNvPr>
          <p:cNvSpPr txBox="1">
            <a:spLocks/>
          </p:cNvSpPr>
          <p:nvPr/>
        </p:nvSpPr>
        <p:spPr>
          <a:xfrm>
            <a:off x="4781103" y="3117889"/>
            <a:ext cx="4415244" cy="405819"/>
          </a:xfrm>
          <a:prstGeom prst="rect">
            <a:avLst/>
          </a:prstGeom>
          <a:solidFill>
            <a:srgbClr val="E6F0FE"/>
          </a:solidFill>
        </p:spPr>
        <p:txBody>
          <a:bodyPr/>
          <a:lst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a:lstStyle>
          <a:p>
            <a:pPr algn="l">
              <a:lnSpc>
                <a:spcPct val="100000"/>
              </a:lnSpc>
            </a:pPr>
            <a:r>
              <a:rPr lang="en-US" sz="2000" dirty="0">
                <a:solidFill>
                  <a:srgbClr val="202C8F"/>
                </a:solidFill>
              </a:rPr>
              <a:t>Strategy Enhancement</a:t>
            </a:r>
          </a:p>
        </p:txBody>
      </p:sp>
      <p:sp>
        <p:nvSpPr>
          <p:cNvPr id="10" name="Title 1">
            <a:extLst>
              <a:ext uri="{FF2B5EF4-FFF2-40B4-BE49-F238E27FC236}">
                <a16:creationId xmlns:a16="http://schemas.microsoft.com/office/drawing/2014/main" id="{6DD58579-DE75-DCCD-D79E-CA9975BDCCAE}"/>
              </a:ext>
            </a:extLst>
          </p:cNvPr>
          <p:cNvSpPr txBox="1">
            <a:spLocks/>
          </p:cNvSpPr>
          <p:nvPr/>
        </p:nvSpPr>
        <p:spPr>
          <a:xfrm>
            <a:off x="4777611" y="3906090"/>
            <a:ext cx="4415244" cy="703073"/>
          </a:xfrm>
          <a:prstGeom prst="rect">
            <a:avLst/>
          </a:prstGeom>
          <a:solidFill>
            <a:srgbClr val="E6F0FE"/>
          </a:solidFill>
        </p:spPr>
        <p:txBody>
          <a:bodyPr/>
          <a:lst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a:lstStyle>
          <a:p>
            <a:pPr algn="l">
              <a:lnSpc>
                <a:spcPct val="100000"/>
              </a:lnSpc>
            </a:pPr>
            <a:r>
              <a:rPr lang="en-US" sz="2000" dirty="0">
                <a:solidFill>
                  <a:srgbClr val="202C8F"/>
                </a:solidFill>
              </a:rPr>
              <a:t>Audience Insights &amp; Customization</a:t>
            </a:r>
          </a:p>
        </p:txBody>
      </p:sp>
      <p:sp>
        <p:nvSpPr>
          <p:cNvPr id="11" name="Title 1">
            <a:extLst>
              <a:ext uri="{FF2B5EF4-FFF2-40B4-BE49-F238E27FC236}">
                <a16:creationId xmlns:a16="http://schemas.microsoft.com/office/drawing/2014/main" id="{B92B25CC-32CD-27B7-9E95-4C07B42F8D2B}"/>
              </a:ext>
            </a:extLst>
          </p:cNvPr>
          <p:cNvSpPr txBox="1">
            <a:spLocks/>
          </p:cNvSpPr>
          <p:nvPr/>
        </p:nvSpPr>
        <p:spPr>
          <a:xfrm>
            <a:off x="4777611" y="4966289"/>
            <a:ext cx="4415244" cy="703073"/>
          </a:xfrm>
          <a:prstGeom prst="rect">
            <a:avLst/>
          </a:prstGeom>
          <a:solidFill>
            <a:srgbClr val="E6F0FE"/>
          </a:solidFill>
        </p:spPr>
        <p:txBody>
          <a:bodyPr/>
          <a:lst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a:lstStyle>
          <a:p>
            <a:pPr algn="l">
              <a:lnSpc>
                <a:spcPct val="100000"/>
              </a:lnSpc>
            </a:pPr>
            <a:r>
              <a:rPr lang="en-US" sz="2000" dirty="0">
                <a:solidFill>
                  <a:srgbClr val="202C8F"/>
                </a:solidFill>
              </a:rPr>
              <a:t>Market Trends &amp; Differentiation</a:t>
            </a:r>
          </a:p>
        </p:txBody>
      </p:sp>
      <p:sp>
        <p:nvSpPr>
          <p:cNvPr id="12" name="Title 1">
            <a:extLst>
              <a:ext uri="{FF2B5EF4-FFF2-40B4-BE49-F238E27FC236}">
                <a16:creationId xmlns:a16="http://schemas.microsoft.com/office/drawing/2014/main" id="{6037033B-C761-A027-6940-93577355F1F0}"/>
              </a:ext>
            </a:extLst>
          </p:cNvPr>
          <p:cNvSpPr txBox="1">
            <a:spLocks/>
          </p:cNvSpPr>
          <p:nvPr/>
        </p:nvSpPr>
        <p:spPr>
          <a:xfrm>
            <a:off x="4777611" y="5972549"/>
            <a:ext cx="4415244" cy="412859"/>
          </a:xfrm>
          <a:prstGeom prst="rect">
            <a:avLst/>
          </a:prstGeom>
          <a:solidFill>
            <a:srgbClr val="E6F0FE"/>
          </a:solidFill>
        </p:spPr>
        <p:txBody>
          <a:bodyPr/>
          <a:lst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a:lstStyle>
          <a:p>
            <a:pPr algn="l">
              <a:lnSpc>
                <a:spcPct val="100000"/>
              </a:lnSpc>
            </a:pPr>
            <a:r>
              <a:rPr lang="en-US" sz="2000" dirty="0">
                <a:solidFill>
                  <a:srgbClr val="202C8F"/>
                </a:solidFill>
              </a:rPr>
              <a:t>Continuous improvement</a:t>
            </a:r>
          </a:p>
        </p:txBody>
      </p:sp>
    </p:spTree>
    <p:extLst>
      <p:ext uri="{BB962C8B-B14F-4D97-AF65-F5344CB8AC3E}">
        <p14:creationId xmlns:p14="http://schemas.microsoft.com/office/powerpoint/2010/main" val="4054494123"/>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438558_Win32_v2" id="{4C05A457-285D-454C-A9EA-F338443A797C}" vid="{298C0BDB-2F83-41C5-B87D-3BE7246FD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68cffae-9970-4e7a-95d5-7339dc52aff9">
      <Terms xmlns="http://schemas.microsoft.com/office/infopath/2007/PartnerControls"/>
    </lcf76f155ced4ddcb4097134ff3c332f>
    <TaxCatchAll xmlns="1daf2a47-2d73-4b60-85bc-35859a567dce" xsi:nil="true"/>
    <SharedWithUsers xmlns="1daf2a47-2d73-4b60-85bc-35859a567dce">
      <UserInfo>
        <DisplayName>Giovana Alves Faria</DisplayName>
        <AccountId>53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58B5F78F215A49966F3C0BBFAAAFAB" ma:contentTypeVersion="13" ma:contentTypeDescription="Create a new document." ma:contentTypeScope="" ma:versionID="b0dbf67f3bd161e8c93520cd10fbdaee">
  <xsd:schema xmlns:xsd="http://www.w3.org/2001/XMLSchema" xmlns:xs="http://www.w3.org/2001/XMLSchema" xmlns:p="http://schemas.microsoft.com/office/2006/metadata/properties" xmlns:ns2="b68cffae-9970-4e7a-95d5-7339dc52aff9" xmlns:ns3="1daf2a47-2d73-4b60-85bc-35859a567dce" targetNamespace="http://schemas.microsoft.com/office/2006/metadata/properties" ma:root="true" ma:fieldsID="44101d32b6067902733e41043cf7bd62" ns2:_="" ns3:_="">
    <xsd:import namespace="b68cffae-9970-4e7a-95d5-7339dc52aff9"/>
    <xsd:import namespace="1daf2a47-2d73-4b60-85bc-35859a567dc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8cffae-9970-4e7a-95d5-7339dc52aff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411d79b-573e-42b1-99fb-0fec2b4da4f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af2a47-2d73-4b60-85bc-35859a567dc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5740ca-1795-4394-92b2-e00d8c5665f8}" ma:internalName="TaxCatchAll" ma:showField="CatchAllData" ma:web="1daf2a47-2d73-4b60-85bc-35859a567dc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D2ED2F-BDEE-47B8-82AA-B088E838B0E6}">
  <ds:schemaRefs>
    <ds:schemaRef ds:uri="http://schemas.microsoft.com/sharepoint/v3/contenttype/forms"/>
  </ds:schemaRefs>
</ds:datastoreItem>
</file>

<file path=customXml/itemProps2.xml><?xml version="1.0" encoding="utf-8"?>
<ds:datastoreItem xmlns:ds="http://schemas.openxmlformats.org/officeDocument/2006/customXml" ds:itemID="{FD7EB4D8-2DC8-4900-B296-3F8E8CD9E6AE}">
  <ds:schemaRefs>
    <ds:schemaRef ds:uri="http://schemas.microsoft.com/office/2006/documentManagement/types"/>
    <ds:schemaRef ds:uri="http://purl.org/dc/elements/1.1/"/>
    <ds:schemaRef ds:uri="4714f69d-22eb-4304-ac93-75131b6745ad"/>
    <ds:schemaRef ds:uri="http://schemas.openxmlformats.org/package/2006/metadata/core-properties"/>
    <ds:schemaRef ds:uri="http://schemas.microsoft.com/office/infopath/2007/PartnerControls"/>
    <ds:schemaRef ds:uri="http://www.w3.org/XML/1998/namespace"/>
    <ds:schemaRef ds:uri="http://purl.org/dc/terms/"/>
    <ds:schemaRef ds:uri="5e2ca156-e8ae-45df-a0fb-8c832e17a75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9DE8C47-C8EB-4B72-93F9-639BDB25AE3F}"/>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{BFB5B00A-3E6E-4283-A9DC-02F607A25EF0}tf78438558_win32</Template>
  <TotalTime>3045</TotalTime>
  <Words>560</Words>
  <Application>Microsoft Office PowerPoint</Application>
  <PresentationFormat>Widescreen</PresentationFormat>
  <Paragraphs>82</Paragraphs>
  <Slides>15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Black</vt:lpstr>
      <vt:lpstr>Calibri</vt:lpstr>
      <vt:lpstr>Sabon Next LT</vt:lpstr>
      <vt:lpstr>Symbol</vt:lpstr>
      <vt:lpstr>Office Theme</vt:lpstr>
      <vt:lpstr>Unlocking YouTube Insights with Emplifi Dashboards</vt:lpstr>
      <vt:lpstr>The Struggles with metrics:</vt:lpstr>
      <vt:lpstr>1. Emplifi 101  2. Youtube dashboards &amp; Competitors  3. Emplifi in practice  4. Your turn: Implementation + conversation</vt:lpstr>
      <vt:lpstr>PowerPoint Presentation</vt:lpstr>
      <vt:lpstr>Insights? Connected.</vt:lpstr>
      <vt:lpstr>Dashboards Available? </vt:lpstr>
      <vt:lpstr>Youtube vs emplifi</vt:lpstr>
      <vt:lpstr>Why are competitors important?</vt:lpstr>
      <vt:lpstr>PowerPoint Presentation</vt:lpstr>
      <vt:lpstr> Szabad Európa: YouTube Dashboard</vt:lpstr>
      <vt:lpstr>Rollout TIMELINE</vt:lpstr>
      <vt:lpstr>Who should have access to emplifi?</vt:lpstr>
      <vt:lpstr>How do I get access to Emplifi?</vt:lpstr>
      <vt:lpstr>more questions? </vt:lpstr>
      <vt:lpstr>THANK YOU!  Questions? + Exercise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YouTube Insights with Emplifi Dashboards</dc:title>
  <dc:subject/>
  <dc:creator>Sandra Abdulhakova</dc:creator>
  <cp:lastModifiedBy>Sandra Abdulhakova</cp:lastModifiedBy>
  <cp:revision>1</cp:revision>
  <dcterms:created xsi:type="dcterms:W3CDTF">2023-08-22T04:38:56Z</dcterms:created>
  <dcterms:modified xsi:type="dcterms:W3CDTF">2023-09-01T07:28:27Z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0x010100B158B5F78F215A49966F3C0BBFAAAFAB</vt:lpwstr>
  </property>
  <property fmtid="{D5CDD505-2E9C-101B-9397-08002B2CF9AE}" pid="3" name="MediaServiceImageTags">
    <vt:lpwstr/>
  </property>
</Properties>
</file>