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2C_434E07D3.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31_2E0FBA38.xml" ContentType="application/vnd.ms-powerpoint.comments+xml"/>
  <Override PartName="/ppt/notesSlides/notesSlide14.xml" ContentType="application/vnd.openxmlformats-officedocument.presentationml.notesSlide+xml"/>
  <Override PartName="/ppt/comments/modernComment_137_D5056E76.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2A_551A590D.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3C_B8EB8EB0.xml" ContentType="application/vnd.ms-powerpoint.comments+xml"/>
  <Override PartName="/ppt/notesSlides/notesSlide19.xml" ContentType="application/vnd.openxmlformats-officedocument.presentationml.notesSlide+xml"/>
  <Override PartName="/ppt/comments/modernComment_132_90B14695.xml" ContentType="application/vnd.ms-powerpoint.comments+xml"/>
  <Override PartName="/ppt/notesSlides/notesSlide20.xml" ContentType="application/vnd.openxmlformats-officedocument.presentationml.notesSlide+xml"/>
  <Override PartName="/ppt/comments/modernComment_12B_414797FE.xml" ContentType="application/vnd.ms-powerpoint.comments+xml"/>
  <Override PartName="/ppt/notesSlides/notesSlide21.xml" ContentType="application/vnd.openxmlformats-officedocument.presentationml.notesSlide+xml"/>
  <Override PartName="/ppt/comments/modernComment_130_70895C0F.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3A_CA5DFB78.xml" ContentType="application/vnd.ms-powerpoint.comments+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6"/>
  </p:notesMasterIdLst>
  <p:handoutMasterIdLst>
    <p:handoutMasterId r:id="rId37"/>
  </p:handoutMasterIdLst>
  <p:sldIdLst>
    <p:sldId id="256" r:id="rId5"/>
    <p:sldId id="257" r:id="rId6"/>
    <p:sldId id="297" r:id="rId7"/>
    <p:sldId id="317" r:id="rId8"/>
    <p:sldId id="294" r:id="rId9"/>
    <p:sldId id="308" r:id="rId10"/>
    <p:sldId id="318" r:id="rId11"/>
    <p:sldId id="258" r:id="rId12"/>
    <p:sldId id="284" r:id="rId13"/>
    <p:sldId id="319" r:id="rId14"/>
    <p:sldId id="310" r:id="rId15"/>
    <p:sldId id="313" r:id="rId16"/>
    <p:sldId id="280" r:id="rId17"/>
    <p:sldId id="266" r:id="rId18"/>
    <p:sldId id="296" r:id="rId19"/>
    <p:sldId id="295" r:id="rId20"/>
    <p:sldId id="302" r:id="rId21"/>
    <p:sldId id="300" r:id="rId22"/>
    <p:sldId id="307" r:id="rId23"/>
    <p:sldId id="305" r:id="rId24"/>
    <p:sldId id="311" r:id="rId25"/>
    <p:sldId id="312" r:id="rId26"/>
    <p:sldId id="298" r:id="rId27"/>
    <p:sldId id="293" r:id="rId28"/>
    <p:sldId id="316" r:id="rId29"/>
    <p:sldId id="306" r:id="rId30"/>
    <p:sldId id="299" r:id="rId31"/>
    <p:sldId id="304" r:id="rId32"/>
    <p:sldId id="315" r:id="rId33"/>
    <p:sldId id="314" r:id="rId34"/>
    <p:sldId id="27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50ED1B-B2FC-2214-59AC-362E02BC5077}" name="Kateryna Talikova" initials="KT" userId="S::talikovak@rferl.org::5514a87e-cc9c-455a-b966-7545bcf3fb09" providerId="AD"/>
  <p188:author id="{2657B65A-6ED8-E209-1C87-8E0518B4A743}" name="Saba Chikhladze" initials="SC" userId="S::chikhladzes@rferl.org::bc9b6070-22df-484f-8bb0-bfcbeaffb36d" providerId="AD"/>
  <p188:author id="{1B1F6680-0D69-F3E4-45C3-63F8F1FC33D7}" name="Carla Pedret Alcaraz" initials="CA" userId="S::pedretalcarazc@rferl.org::99924d87-b20f-4a42-96c4-6cacefd47123" providerId="AD"/>
  <p188:author id="{014C1F9F-25C9-9A67-9F26-A5101DAA981A}" name="Alina Zivanovic" initials="AZ" userId="S::zivanovica@rferl.org::bbdeddc9-4eef-4c4b-b4d1-a2a3a145628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D5F584-8BA4-4E2C-8347-5B3FA677B62C}" v="1" dt="2024-07-17T09:40:16.573"/>
    <p1510:client id="{063F375F-9BF2-4326-AD09-3BC0DA1EC3D7}" v="1" dt="2024-07-17T10:50:16.186"/>
    <p1510:client id="{0A6A3878-B6AF-2320-6AFB-F64BDF9F2667}" v="44" dt="2024-07-16T13:50:01.397"/>
    <p1510:client id="{1249FEC5-45EA-4A07-857A-865F490632C8}" v="1" dt="2024-07-17T09:44:45.331"/>
    <p1510:client id="{23FB4E36-E984-AA10-0D5E-09F252D3454C}" v="86" dt="2024-07-15T16:33:19.771"/>
    <p1510:client id="{2B33C274-D650-4E7C-866D-DA77A3ECED31}" v="1" dt="2024-07-17T09:42:39.146"/>
    <p1510:client id="{33EBFC10-D402-400D-746D-D89E962C5756}" v="1650" dt="2024-07-15T14:50:17.141"/>
    <p1510:client id="{460B6682-E377-D555-744F-69BE164AFBFC}" v="17" dt="2024-07-16T20:17:53.201"/>
    <p1510:client id="{626C7D02-8958-B838-6FA4-7660A5649DBE}" v="90" dt="2024-07-16T12:51:21.364"/>
    <p1510:client id="{69BB469A-DB7F-966F-E002-12E509C98023}" v="350" dt="2024-07-15T15:43:37"/>
    <p1510:client id="{6C9EB259-06E7-BCBC-CE9E-42ED9DFEF1E9}" v="15" dt="2024-07-16T11:56:38.334"/>
    <p1510:client id="{73A438B9-A55F-C0E8-F37E-46AD2BFEC02E}" v="185" dt="2024-07-17T10:09:17.656"/>
    <p1510:client id="{8B9005C7-69F0-E2D2-A7C9-52DA63D2B807}" v="13" dt="2024-07-17T10:07:09.604"/>
    <p1510:client id="{8E05F8AD-B9DC-D820-3023-B0B55E7465B7}" v="69" dt="2024-07-17T10:28:46.239"/>
    <p1510:client id="{9E52169C-8B4B-4060-90AA-956A6DF4DCC2}" v="1" dt="2024-07-17T09:41:08.424"/>
    <p1510:client id="{B7D55F33-E588-EB87-25D7-FF081A9320A4}" v="1" dt="2024-07-16T13:49:10.590"/>
    <p1510:client id="{BA247ED4-05D6-6A05-8175-331AA62D5F10}" v="166" dt="2024-07-16T11:57:52.505"/>
    <p1510:client id="{BB822486-B2E2-FAB9-C59C-5C3827977A69}" v="5" dt="2024-07-16T07:48:24.129"/>
    <p1510:client id="{C16AF6BA-E2FA-207B-D7C8-44CC1BE265DF}" v="271" dt="2024-07-17T11:31:14.226"/>
    <p1510:client id="{F2D3D390-C169-0E32-C17E-A380AC3E3EED}" v="55" dt="2024-07-16T19:41:48.292"/>
    <p1510:client id="{F4CDAE33-AB28-9369-5752-C74CEC1BB851}" v="154" dt="2024-07-17T08:49:22.931"/>
    <p1510:client id="{FE18A4FE-2060-AD87-CBC7-0157A0F9FF37}" v="2" dt="2024-07-17T10:10:58.4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ba Chikhladze" userId="S::chikhladzes@rferl.org::bc9b6070-22df-484f-8bb0-bfcbeaffb36d" providerId="AD" clId="Web-{E7EC59C2-F4C7-EAFC-8E64-E47BFCB41225}"/>
    <pc:docChg chg="addSld delSld modSld sldOrd">
      <pc:chgData name="Saba Chikhladze" userId="S::chikhladzes@rferl.org::bc9b6070-22df-484f-8bb0-bfcbeaffb36d" providerId="AD" clId="Web-{E7EC59C2-F4C7-EAFC-8E64-E47BFCB41225}" dt="2024-07-03T12:34:16.108" v="892" actId="20577"/>
      <pc:docMkLst>
        <pc:docMk/>
      </pc:docMkLst>
      <pc:sldChg chg="addSp modSp">
        <pc:chgData name="Saba Chikhladze" userId="S::chikhladzes@rferl.org::bc9b6070-22df-484f-8bb0-bfcbeaffb36d" providerId="AD" clId="Web-{E7EC59C2-F4C7-EAFC-8E64-E47BFCB41225}" dt="2024-07-03T12:28:19.524" v="820" actId="1076"/>
        <pc:sldMkLst>
          <pc:docMk/>
          <pc:sldMk cId="3571516367" sldId="258"/>
        </pc:sldMkLst>
        <pc:spChg chg="mod">
          <ac:chgData name="Saba Chikhladze" userId="S::chikhladzes@rferl.org::bc9b6070-22df-484f-8bb0-bfcbeaffb36d" providerId="AD" clId="Web-{E7EC59C2-F4C7-EAFC-8E64-E47BFCB41225}" dt="2024-07-03T12:24:31.526" v="613" actId="20577"/>
          <ac:spMkLst>
            <pc:docMk/>
            <pc:sldMk cId="3571516367" sldId="258"/>
            <ac:spMk id="2" creationId="{0A32731C-311B-46F7-A865-6C3AF6B09A47}"/>
          </ac:spMkLst>
        </pc:spChg>
        <pc:spChg chg="mod">
          <ac:chgData name="Saba Chikhladze" userId="S::chikhladzes@rferl.org::bc9b6070-22df-484f-8bb0-bfcbeaffb36d" providerId="AD" clId="Web-{E7EC59C2-F4C7-EAFC-8E64-E47BFCB41225}" dt="2024-07-03T12:28:19.524" v="820" actId="1076"/>
          <ac:spMkLst>
            <pc:docMk/>
            <pc:sldMk cId="3571516367" sldId="258"/>
            <ac:spMk id="3" creationId="{9D5232F9-FD00-464A-9F17-619C91AEF8F3}"/>
          </ac:spMkLst>
        </pc:spChg>
        <pc:spChg chg="add mod">
          <ac:chgData name="Saba Chikhladze" userId="S::chikhladzes@rferl.org::bc9b6070-22df-484f-8bb0-bfcbeaffb36d" providerId="AD" clId="Web-{E7EC59C2-F4C7-EAFC-8E64-E47BFCB41225}" dt="2024-07-03T12:27:48.960" v="795" actId="20577"/>
          <ac:spMkLst>
            <pc:docMk/>
            <pc:sldMk cId="3571516367" sldId="258"/>
            <ac:spMk id="5" creationId="{0F405BF0-26E7-0AEB-AB20-17D0CA5BAD18}"/>
          </ac:spMkLst>
        </pc:spChg>
        <pc:picChg chg="add mod">
          <ac:chgData name="Saba Chikhladze" userId="S::chikhladzes@rferl.org::bc9b6070-22df-484f-8bb0-bfcbeaffb36d" providerId="AD" clId="Web-{E7EC59C2-F4C7-EAFC-8E64-E47BFCB41225}" dt="2024-07-03T12:19:17.914" v="480" actId="1076"/>
          <ac:picMkLst>
            <pc:docMk/>
            <pc:sldMk cId="3571516367" sldId="258"/>
            <ac:picMk id="4" creationId="{280146F2-D338-BBCF-FEDE-49786E8FA60B}"/>
          </ac:picMkLst>
        </pc:picChg>
      </pc:sldChg>
      <pc:sldChg chg="addSp delSp modSp del">
        <pc:chgData name="Saba Chikhladze" userId="S::chikhladzes@rferl.org::bc9b6070-22df-484f-8bb0-bfcbeaffb36d" providerId="AD" clId="Web-{E7EC59C2-F4C7-EAFC-8E64-E47BFCB41225}" dt="2024-07-03T10:30:18.983" v="34"/>
        <pc:sldMkLst>
          <pc:docMk/>
          <pc:sldMk cId="608796113" sldId="278"/>
        </pc:sldMkLst>
        <pc:spChg chg="add del">
          <ac:chgData name="Saba Chikhladze" userId="S::chikhladzes@rferl.org::bc9b6070-22df-484f-8bb0-bfcbeaffb36d" providerId="AD" clId="Web-{E7EC59C2-F4C7-EAFC-8E64-E47BFCB41225}" dt="2024-07-03T10:29:37.543" v="3"/>
          <ac:spMkLst>
            <pc:docMk/>
            <pc:sldMk cId="608796113" sldId="278"/>
            <ac:spMk id="3" creationId="{F739F84A-FC8B-B5A1-2A10-1880049F62AC}"/>
          </ac:spMkLst>
        </pc:spChg>
        <pc:spChg chg="add del mod">
          <ac:chgData name="Saba Chikhladze" userId="S::chikhladzes@rferl.org::bc9b6070-22df-484f-8bb0-bfcbeaffb36d" providerId="AD" clId="Web-{E7EC59C2-F4C7-EAFC-8E64-E47BFCB41225}" dt="2024-07-03T10:29:46.513" v="8"/>
          <ac:spMkLst>
            <pc:docMk/>
            <pc:sldMk cId="608796113" sldId="278"/>
            <ac:spMk id="4" creationId="{EB91ADF5-6CAA-7599-6462-BB8917D959D6}"/>
          </ac:spMkLst>
        </pc:spChg>
      </pc:sldChg>
      <pc:sldChg chg="addSp delSp modSp">
        <pc:chgData name="Saba Chikhladze" userId="S::chikhladzes@rferl.org::bc9b6070-22df-484f-8bb0-bfcbeaffb36d" providerId="AD" clId="Web-{E7EC59C2-F4C7-EAFC-8E64-E47BFCB41225}" dt="2024-07-03T12:34:16.108" v="892" actId="20577"/>
        <pc:sldMkLst>
          <pc:docMk/>
          <pc:sldMk cId="2316969783" sldId="286"/>
        </pc:sldMkLst>
        <pc:spChg chg="mod">
          <ac:chgData name="Saba Chikhladze" userId="S::chikhladzes@rferl.org::bc9b6070-22df-484f-8bb0-bfcbeaffb36d" providerId="AD" clId="Web-{E7EC59C2-F4C7-EAFC-8E64-E47BFCB41225}" dt="2024-07-03T12:22:00.627" v="562" actId="20577"/>
          <ac:spMkLst>
            <pc:docMk/>
            <pc:sldMk cId="2316969783" sldId="286"/>
            <ac:spMk id="2" creationId="{0A32731C-311B-46F7-A865-6C3AF6B09A47}"/>
          </ac:spMkLst>
        </pc:spChg>
        <pc:spChg chg="mod">
          <ac:chgData name="Saba Chikhladze" userId="S::chikhladzes@rferl.org::bc9b6070-22df-484f-8bb0-bfcbeaffb36d" providerId="AD" clId="Web-{E7EC59C2-F4C7-EAFC-8E64-E47BFCB41225}" dt="2024-07-03T12:18:42.787" v="478" actId="20577"/>
          <ac:spMkLst>
            <pc:docMk/>
            <pc:sldMk cId="2316969783" sldId="286"/>
            <ac:spMk id="3" creationId="{9D5232F9-FD00-464A-9F17-619C91AEF8F3}"/>
          </ac:spMkLst>
        </pc:spChg>
        <pc:spChg chg="add mod">
          <ac:chgData name="Saba Chikhladze" userId="S::chikhladzes@rferl.org::bc9b6070-22df-484f-8bb0-bfcbeaffb36d" providerId="AD" clId="Web-{E7EC59C2-F4C7-EAFC-8E64-E47BFCB41225}" dt="2024-07-03T12:30:45.689" v="888" actId="1076"/>
          <ac:spMkLst>
            <pc:docMk/>
            <pc:sldMk cId="2316969783" sldId="286"/>
            <ac:spMk id="5" creationId="{6A6C5938-953C-1D0D-1764-66AE69826987}"/>
          </ac:spMkLst>
        </pc:spChg>
        <pc:spChg chg="add mod">
          <ac:chgData name="Saba Chikhladze" userId="S::chikhladzes@rferl.org::bc9b6070-22df-484f-8bb0-bfcbeaffb36d" providerId="AD" clId="Web-{E7EC59C2-F4C7-EAFC-8E64-E47BFCB41225}" dt="2024-07-03T12:34:16.108" v="892" actId="20577"/>
          <ac:spMkLst>
            <pc:docMk/>
            <pc:sldMk cId="2316969783" sldId="286"/>
            <ac:spMk id="6" creationId="{282BFDB5-9DE5-9683-909E-FAF22B1F4190}"/>
          </ac:spMkLst>
        </pc:spChg>
        <pc:spChg chg="add mod">
          <ac:chgData name="Saba Chikhladze" userId="S::chikhladzes@rferl.org::bc9b6070-22df-484f-8bb0-bfcbeaffb36d" providerId="AD" clId="Web-{E7EC59C2-F4C7-EAFC-8E64-E47BFCB41225}" dt="2024-07-03T12:29:33.810" v="826" actId="1076"/>
          <ac:spMkLst>
            <pc:docMk/>
            <pc:sldMk cId="2316969783" sldId="286"/>
            <ac:spMk id="8" creationId="{15420598-D6B5-8568-F735-94B9D63888EC}"/>
          </ac:spMkLst>
        </pc:spChg>
        <pc:picChg chg="add del mod">
          <ac:chgData name="Saba Chikhladze" userId="S::chikhladzes@rferl.org::bc9b6070-22df-484f-8bb0-bfcbeaffb36d" providerId="AD" clId="Web-{E7EC59C2-F4C7-EAFC-8E64-E47BFCB41225}" dt="2024-07-03T12:19:26.696" v="484"/>
          <ac:picMkLst>
            <pc:docMk/>
            <pc:sldMk cId="2316969783" sldId="286"/>
            <ac:picMk id="4" creationId="{A4D56A85-9D03-E525-E74C-E6C07BBD3816}"/>
          </ac:picMkLst>
        </pc:picChg>
        <pc:picChg chg="add mod">
          <ac:chgData name="Saba Chikhladze" userId="S::chikhladzes@rferl.org::bc9b6070-22df-484f-8bb0-bfcbeaffb36d" providerId="AD" clId="Web-{E7EC59C2-F4C7-EAFC-8E64-E47BFCB41225}" dt="2024-07-03T12:21:45.610" v="558" actId="1076"/>
          <ac:picMkLst>
            <pc:docMk/>
            <pc:sldMk cId="2316969783" sldId="286"/>
            <ac:picMk id="7" creationId="{B804DE3E-D205-A7D7-8562-CE57FE40A0BB}"/>
          </ac:picMkLst>
        </pc:picChg>
      </pc:sldChg>
      <pc:sldChg chg="addSp delSp modSp new mod modClrScheme chgLayout">
        <pc:chgData name="Saba Chikhladze" userId="S::chikhladzes@rferl.org::bc9b6070-22df-484f-8bb0-bfcbeaffb36d" providerId="AD" clId="Web-{E7EC59C2-F4C7-EAFC-8E64-E47BFCB41225}" dt="2024-07-03T10:35:48.346" v="118" actId="1076"/>
        <pc:sldMkLst>
          <pc:docMk/>
          <pc:sldMk cId="1335201035" sldId="294"/>
        </pc:sldMkLst>
        <pc:spChg chg="mod">
          <ac:chgData name="Saba Chikhladze" userId="S::chikhladzes@rferl.org::bc9b6070-22df-484f-8bb0-bfcbeaffb36d" providerId="AD" clId="Web-{E7EC59C2-F4C7-EAFC-8E64-E47BFCB41225}" dt="2024-07-03T10:34:20.216" v="97"/>
          <ac:spMkLst>
            <pc:docMk/>
            <pc:sldMk cId="1335201035" sldId="294"/>
            <ac:spMk id="2" creationId="{94C43C74-B9D6-9E43-3B03-9EE7EC7DB35B}"/>
          </ac:spMkLst>
        </pc:spChg>
        <pc:spChg chg="add del mod">
          <ac:chgData name="Saba Chikhladze" userId="S::chikhladzes@rferl.org::bc9b6070-22df-484f-8bb0-bfcbeaffb36d" providerId="AD" clId="Web-{E7EC59C2-F4C7-EAFC-8E64-E47BFCB41225}" dt="2024-07-03T10:34:57.218" v="105"/>
          <ac:spMkLst>
            <pc:docMk/>
            <pc:sldMk cId="1335201035" sldId="294"/>
            <ac:spMk id="6" creationId="{3DF44A11-6EA8-BAC6-258C-FC092695765D}"/>
          </ac:spMkLst>
        </pc:spChg>
        <pc:spChg chg="add del mod">
          <ac:chgData name="Saba Chikhladze" userId="S::chikhladzes@rferl.org::bc9b6070-22df-484f-8bb0-bfcbeaffb36d" providerId="AD" clId="Web-{E7EC59C2-F4C7-EAFC-8E64-E47BFCB41225}" dt="2024-07-03T10:30:25.859" v="35"/>
          <ac:spMkLst>
            <pc:docMk/>
            <pc:sldMk cId="1335201035" sldId="294"/>
            <ac:spMk id="7" creationId="{B47028AA-8E05-23DB-4B0D-613D06BE0249}"/>
          </ac:spMkLst>
        </pc:spChg>
        <pc:spChg chg="add mod">
          <ac:chgData name="Saba Chikhladze" userId="S::chikhladzes@rferl.org::bc9b6070-22df-484f-8bb0-bfcbeaffb36d" providerId="AD" clId="Web-{E7EC59C2-F4C7-EAFC-8E64-E47BFCB41225}" dt="2024-07-03T10:34:20.216" v="97"/>
          <ac:spMkLst>
            <pc:docMk/>
            <pc:sldMk cId="1335201035" sldId="294"/>
            <ac:spMk id="9" creationId="{5206A1EB-22DE-D8BC-6733-9A4DA4BCBA80}"/>
          </ac:spMkLst>
        </pc:spChg>
        <pc:spChg chg="add mod ord">
          <ac:chgData name="Saba Chikhladze" userId="S::chikhladzes@rferl.org::bc9b6070-22df-484f-8bb0-bfcbeaffb36d" providerId="AD" clId="Web-{E7EC59C2-F4C7-EAFC-8E64-E47BFCB41225}" dt="2024-07-03T10:34:20.216" v="98"/>
          <ac:spMkLst>
            <pc:docMk/>
            <pc:sldMk cId="1335201035" sldId="294"/>
            <ac:spMk id="14" creationId="{EB90FD5F-C297-4294-FE6C-123640FB7D2C}"/>
          </ac:spMkLst>
        </pc:spChg>
        <pc:spChg chg="add mod ord">
          <ac:chgData name="Saba Chikhladze" userId="S::chikhladzes@rferl.org::bc9b6070-22df-484f-8bb0-bfcbeaffb36d" providerId="AD" clId="Web-{E7EC59C2-F4C7-EAFC-8E64-E47BFCB41225}" dt="2024-07-03T10:34:20.216" v="98"/>
          <ac:spMkLst>
            <pc:docMk/>
            <pc:sldMk cId="1335201035" sldId="294"/>
            <ac:spMk id="16" creationId="{1D1B70E3-06FB-3CEC-C96B-D9A1898D0C90}"/>
          </ac:spMkLst>
        </pc:spChg>
        <pc:spChg chg="add del mod">
          <ac:chgData name="Saba Chikhladze" userId="S::chikhladzes@rferl.org::bc9b6070-22df-484f-8bb0-bfcbeaffb36d" providerId="AD" clId="Web-{E7EC59C2-F4C7-EAFC-8E64-E47BFCB41225}" dt="2024-07-03T10:32:32.428" v="69"/>
          <ac:spMkLst>
            <pc:docMk/>
            <pc:sldMk cId="1335201035" sldId="294"/>
            <ac:spMk id="18" creationId="{2D9978C3-350A-3BEE-6C65-53033EA5D18E}"/>
          </ac:spMkLst>
        </pc:spChg>
        <pc:spChg chg="add del mod">
          <ac:chgData name="Saba Chikhladze" userId="S::chikhladzes@rferl.org::bc9b6070-22df-484f-8bb0-bfcbeaffb36d" providerId="AD" clId="Web-{E7EC59C2-F4C7-EAFC-8E64-E47BFCB41225}" dt="2024-07-03T10:31:54.833" v="60"/>
          <ac:spMkLst>
            <pc:docMk/>
            <pc:sldMk cId="1335201035" sldId="294"/>
            <ac:spMk id="20" creationId="{E56CF385-0E7C-9012-5A02-09F1DFF5C31E}"/>
          </ac:spMkLst>
        </pc:spChg>
        <pc:spChg chg="add del mod">
          <ac:chgData name="Saba Chikhladze" userId="S::chikhladzes@rferl.org::bc9b6070-22df-484f-8bb0-bfcbeaffb36d" providerId="AD" clId="Web-{E7EC59C2-F4C7-EAFC-8E64-E47BFCB41225}" dt="2024-07-03T10:34:06.465" v="85"/>
          <ac:spMkLst>
            <pc:docMk/>
            <pc:sldMk cId="1335201035" sldId="294"/>
            <ac:spMk id="21" creationId="{F007CA30-A018-F08B-330D-61EA45D95D13}"/>
          </ac:spMkLst>
        </pc:spChg>
        <pc:spChg chg="add del mod">
          <ac:chgData name="Saba Chikhladze" userId="S::chikhladzes@rferl.org::bc9b6070-22df-484f-8bb0-bfcbeaffb36d" providerId="AD" clId="Web-{E7EC59C2-F4C7-EAFC-8E64-E47BFCB41225}" dt="2024-07-03T10:34:10.418" v="87"/>
          <ac:spMkLst>
            <pc:docMk/>
            <pc:sldMk cId="1335201035" sldId="294"/>
            <ac:spMk id="23" creationId="{90C53422-230C-14F3-4B5B-3995C0CA4DE9}"/>
          </ac:spMkLst>
        </pc:spChg>
        <pc:spChg chg="add del">
          <ac:chgData name="Saba Chikhladze" userId="S::chikhladzes@rferl.org::bc9b6070-22df-484f-8bb0-bfcbeaffb36d" providerId="AD" clId="Web-{E7EC59C2-F4C7-EAFC-8E64-E47BFCB41225}" dt="2024-07-03T10:34:12.199" v="89"/>
          <ac:spMkLst>
            <pc:docMk/>
            <pc:sldMk cId="1335201035" sldId="294"/>
            <ac:spMk id="25" creationId="{A2CD785C-A626-2E62-0652-EE28F29E7F7C}"/>
          </ac:spMkLst>
        </pc:spChg>
        <pc:spChg chg="add del">
          <ac:chgData name="Saba Chikhladze" userId="S::chikhladzes@rferl.org::bc9b6070-22df-484f-8bb0-bfcbeaffb36d" providerId="AD" clId="Web-{E7EC59C2-F4C7-EAFC-8E64-E47BFCB41225}" dt="2024-07-03T10:34:13.715" v="91"/>
          <ac:spMkLst>
            <pc:docMk/>
            <pc:sldMk cId="1335201035" sldId="294"/>
            <ac:spMk id="27" creationId="{0ECC5DFF-88CD-8B14-6898-5E0529AAD020}"/>
          </ac:spMkLst>
        </pc:spChg>
        <pc:spChg chg="add del mod">
          <ac:chgData name="Saba Chikhladze" userId="S::chikhladzes@rferl.org::bc9b6070-22df-484f-8bb0-bfcbeaffb36d" providerId="AD" clId="Web-{E7EC59C2-F4C7-EAFC-8E64-E47BFCB41225}" dt="2024-07-03T10:34:16.168" v="93"/>
          <ac:spMkLst>
            <pc:docMk/>
            <pc:sldMk cId="1335201035" sldId="294"/>
            <ac:spMk id="29" creationId="{2178CBB6-CD44-4ED6-5686-57DA20FDA2E5}"/>
          </ac:spMkLst>
        </pc:spChg>
        <pc:spChg chg="add del">
          <ac:chgData name="Saba Chikhladze" userId="S::chikhladzes@rferl.org::bc9b6070-22df-484f-8bb0-bfcbeaffb36d" providerId="AD" clId="Web-{E7EC59C2-F4C7-EAFC-8E64-E47BFCB41225}" dt="2024-07-03T10:34:17.887" v="95"/>
          <ac:spMkLst>
            <pc:docMk/>
            <pc:sldMk cId="1335201035" sldId="294"/>
            <ac:spMk id="31" creationId="{0ECC5DFF-88CD-8B14-6898-5E0529AAD020}"/>
          </ac:spMkLst>
        </pc:spChg>
        <pc:spChg chg="add del mod">
          <ac:chgData name="Saba Chikhladze" userId="S::chikhladzes@rferl.org::bc9b6070-22df-484f-8bb0-bfcbeaffb36d" providerId="AD" clId="Web-{E7EC59C2-F4C7-EAFC-8E64-E47BFCB41225}" dt="2024-07-03T10:34:20.216" v="97"/>
          <ac:spMkLst>
            <pc:docMk/>
            <pc:sldMk cId="1335201035" sldId="294"/>
            <ac:spMk id="33" creationId="{F007CA30-A018-F08B-330D-61EA45D95D13}"/>
          </ac:spMkLst>
        </pc:spChg>
        <pc:spChg chg="add del">
          <ac:chgData name="Saba Chikhladze" userId="S::chikhladzes@rferl.org::bc9b6070-22df-484f-8bb0-bfcbeaffb36d" providerId="AD" clId="Web-{E7EC59C2-F4C7-EAFC-8E64-E47BFCB41225}" dt="2024-07-03T10:34:39.357" v="101"/>
          <ac:spMkLst>
            <pc:docMk/>
            <pc:sldMk cId="1335201035" sldId="294"/>
            <ac:spMk id="35" creationId="{0ECC5DFF-88CD-8B14-6898-5E0529AAD020}"/>
          </ac:spMkLst>
        </pc:spChg>
        <pc:picChg chg="add del mod ord modCrop">
          <ac:chgData name="Saba Chikhladze" userId="S::chikhladzes@rferl.org::bc9b6070-22df-484f-8bb0-bfcbeaffb36d" providerId="AD" clId="Web-{E7EC59C2-F4C7-EAFC-8E64-E47BFCB41225}" dt="2024-07-03T10:34:51.327" v="104"/>
          <ac:picMkLst>
            <pc:docMk/>
            <pc:sldMk cId="1335201035" sldId="294"/>
            <ac:picMk id="3" creationId="{D64FF6F2-8945-2780-A657-1C73E15F1910}"/>
          </ac:picMkLst>
        </pc:picChg>
        <pc:picChg chg="add del mod">
          <ac:chgData name="Saba Chikhladze" userId="S::chikhladzes@rferl.org::bc9b6070-22df-484f-8bb0-bfcbeaffb36d" providerId="AD" clId="Web-{E7EC59C2-F4C7-EAFC-8E64-E47BFCB41225}" dt="2024-07-03T10:33:38.573" v="80"/>
          <ac:picMkLst>
            <pc:docMk/>
            <pc:sldMk cId="1335201035" sldId="294"/>
            <ac:picMk id="4" creationId="{4EA5B0DB-D7B4-44D4-3CE2-45834C3BFAE6}"/>
          </ac:picMkLst>
        </pc:picChg>
        <pc:picChg chg="add mod ord modCrop">
          <ac:chgData name="Saba Chikhladze" userId="S::chikhladzes@rferl.org::bc9b6070-22df-484f-8bb0-bfcbeaffb36d" providerId="AD" clId="Web-{E7EC59C2-F4C7-EAFC-8E64-E47BFCB41225}" dt="2024-07-03T10:35:48.346" v="118" actId="1076"/>
          <ac:picMkLst>
            <pc:docMk/>
            <pc:sldMk cId="1335201035" sldId="294"/>
            <ac:picMk id="8" creationId="{7A46717F-9378-B339-A72F-7E1E46AF3810}"/>
          </ac:picMkLst>
        </pc:picChg>
        <pc:picChg chg="add del mod">
          <ac:chgData name="Saba Chikhladze" userId="S::chikhladzes@rferl.org::bc9b6070-22df-484f-8bb0-bfcbeaffb36d" providerId="AD" clId="Web-{E7EC59C2-F4C7-EAFC-8E64-E47BFCB41225}" dt="2024-07-03T10:35:17.328" v="110"/>
          <ac:picMkLst>
            <pc:docMk/>
            <pc:sldMk cId="1335201035" sldId="294"/>
            <ac:picMk id="10" creationId="{FA9458B6-84B2-71EB-5C89-35E5DB8270ED}"/>
          </ac:picMkLst>
        </pc:picChg>
      </pc:sldChg>
      <pc:sldChg chg="new del">
        <pc:chgData name="Saba Chikhladze" userId="S::chikhladzes@rferl.org::bc9b6070-22df-484f-8bb0-bfcbeaffb36d" providerId="AD" clId="Web-{E7EC59C2-F4C7-EAFC-8E64-E47BFCB41225}" dt="2024-07-03T10:29:15.964" v="1"/>
        <pc:sldMkLst>
          <pc:docMk/>
          <pc:sldMk cId="3800801315" sldId="294"/>
        </pc:sldMkLst>
      </pc:sldChg>
      <pc:sldChg chg="addSp delSp modSp new mod modClrScheme chgLayout">
        <pc:chgData name="Saba Chikhladze" userId="S::chikhladzes@rferl.org::bc9b6070-22df-484f-8bb0-bfcbeaffb36d" providerId="AD" clId="Web-{E7EC59C2-F4C7-EAFC-8E64-E47BFCB41225}" dt="2024-07-03T10:44:57.330" v="215" actId="20577"/>
        <pc:sldMkLst>
          <pc:docMk/>
          <pc:sldMk cId="2060159481" sldId="297"/>
        </pc:sldMkLst>
        <pc:spChg chg="mod">
          <ac:chgData name="Saba Chikhladze" userId="S::chikhladzes@rferl.org::bc9b6070-22df-484f-8bb0-bfcbeaffb36d" providerId="AD" clId="Web-{E7EC59C2-F4C7-EAFC-8E64-E47BFCB41225}" dt="2024-07-03T10:44:57.330" v="215" actId="20577"/>
          <ac:spMkLst>
            <pc:docMk/>
            <pc:sldMk cId="2060159481" sldId="297"/>
            <ac:spMk id="2" creationId="{A7331D9F-534E-53AA-5833-08B752656E83}"/>
          </ac:spMkLst>
        </pc:spChg>
        <pc:spChg chg="add del">
          <ac:chgData name="Saba Chikhladze" userId="S::chikhladzes@rferl.org::bc9b6070-22df-484f-8bb0-bfcbeaffb36d" providerId="AD" clId="Web-{E7EC59C2-F4C7-EAFC-8E64-E47BFCB41225}" dt="2024-07-03T10:36:34.364" v="128"/>
          <ac:spMkLst>
            <pc:docMk/>
            <pc:sldMk cId="2060159481" sldId="297"/>
            <ac:spMk id="3" creationId="{44B5E5F8-5046-1CD3-EACF-460DEEBB3F2F}"/>
          </ac:spMkLst>
        </pc:spChg>
        <pc:spChg chg="add del">
          <ac:chgData name="Saba Chikhladze" userId="S::chikhladzes@rferl.org::bc9b6070-22df-484f-8bb0-bfcbeaffb36d" providerId="AD" clId="Web-{E7EC59C2-F4C7-EAFC-8E64-E47BFCB41225}" dt="2024-07-03T10:36:34.364" v="128"/>
          <ac:spMkLst>
            <pc:docMk/>
            <pc:sldMk cId="2060159481" sldId="297"/>
            <ac:spMk id="4" creationId="{FC7E8A32-7689-431C-6650-70F390F6987D}"/>
          </ac:spMkLst>
        </pc:spChg>
        <pc:spChg chg="add del">
          <ac:chgData name="Saba Chikhladze" userId="S::chikhladzes@rferl.org::bc9b6070-22df-484f-8bb0-bfcbeaffb36d" providerId="AD" clId="Web-{E7EC59C2-F4C7-EAFC-8E64-E47BFCB41225}" dt="2024-07-03T10:36:34.364" v="128"/>
          <ac:spMkLst>
            <pc:docMk/>
            <pc:sldMk cId="2060159481" sldId="297"/>
            <ac:spMk id="5" creationId="{23A0294C-EB33-F0FD-5CEF-BC1158074C54}"/>
          </ac:spMkLst>
        </pc:spChg>
        <pc:spChg chg="add del">
          <ac:chgData name="Saba Chikhladze" userId="S::chikhladzes@rferl.org::bc9b6070-22df-484f-8bb0-bfcbeaffb36d" providerId="AD" clId="Web-{E7EC59C2-F4C7-EAFC-8E64-E47BFCB41225}" dt="2024-07-03T10:36:34.364" v="128"/>
          <ac:spMkLst>
            <pc:docMk/>
            <pc:sldMk cId="2060159481" sldId="297"/>
            <ac:spMk id="6" creationId="{8C2DD47B-A420-0097-9104-D00DB9E0724E}"/>
          </ac:spMkLst>
        </pc:spChg>
        <pc:spChg chg="mod">
          <ac:chgData name="Saba Chikhladze" userId="S::chikhladzes@rferl.org::bc9b6070-22df-484f-8bb0-bfcbeaffb36d" providerId="AD" clId="Web-{E7EC59C2-F4C7-EAFC-8E64-E47BFCB41225}" dt="2024-07-03T10:44:19.656" v="194"/>
          <ac:spMkLst>
            <pc:docMk/>
            <pc:sldMk cId="2060159481" sldId="297"/>
            <ac:spMk id="7" creationId="{74277463-6B93-0DFE-F307-A41338A44C2E}"/>
          </ac:spMkLst>
        </pc:spChg>
        <pc:spChg chg="add del mod">
          <ac:chgData name="Saba Chikhladze" userId="S::chikhladzes@rferl.org::bc9b6070-22df-484f-8bb0-bfcbeaffb36d" providerId="AD" clId="Web-{E7EC59C2-F4C7-EAFC-8E64-E47BFCB41225}" dt="2024-07-03T10:40:11.939" v="166"/>
          <ac:spMkLst>
            <pc:docMk/>
            <pc:sldMk cId="2060159481" sldId="297"/>
            <ac:spMk id="10" creationId="{D2025E5A-CD91-585C-D315-7FA8849DEDCD}"/>
          </ac:spMkLst>
        </pc:spChg>
        <pc:spChg chg="add del mod">
          <ac:chgData name="Saba Chikhladze" userId="S::chikhladzes@rferl.org::bc9b6070-22df-484f-8bb0-bfcbeaffb36d" providerId="AD" clId="Web-{E7EC59C2-F4C7-EAFC-8E64-E47BFCB41225}" dt="2024-07-03T10:36:34.364" v="127"/>
          <ac:spMkLst>
            <pc:docMk/>
            <pc:sldMk cId="2060159481" sldId="297"/>
            <ac:spMk id="12" creationId="{5FE0D807-021E-E35A-A5B7-2EBF663ED8BD}"/>
          </ac:spMkLst>
        </pc:spChg>
        <pc:spChg chg="add del mod">
          <ac:chgData name="Saba Chikhladze" userId="S::chikhladzes@rferl.org::bc9b6070-22df-484f-8bb0-bfcbeaffb36d" providerId="AD" clId="Web-{E7EC59C2-F4C7-EAFC-8E64-E47BFCB41225}" dt="2024-07-03T10:37:31.367" v="137"/>
          <ac:spMkLst>
            <pc:docMk/>
            <pc:sldMk cId="2060159481" sldId="297"/>
            <ac:spMk id="14" creationId="{16FEE7B0-F97E-A06C-97C0-3DB4D1560D5A}"/>
          </ac:spMkLst>
        </pc:spChg>
        <pc:spChg chg="add del mod">
          <ac:chgData name="Saba Chikhladze" userId="S::chikhladzes@rferl.org::bc9b6070-22df-484f-8bb0-bfcbeaffb36d" providerId="AD" clId="Web-{E7EC59C2-F4C7-EAFC-8E64-E47BFCB41225}" dt="2024-07-03T10:37:31.367" v="137"/>
          <ac:spMkLst>
            <pc:docMk/>
            <pc:sldMk cId="2060159481" sldId="297"/>
            <ac:spMk id="15" creationId="{F9245310-BF4F-AEE5-00C6-0AA47457ED2F}"/>
          </ac:spMkLst>
        </pc:spChg>
        <pc:spChg chg="add del mod">
          <ac:chgData name="Saba Chikhladze" userId="S::chikhladzes@rferl.org::bc9b6070-22df-484f-8bb0-bfcbeaffb36d" providerId="AD" clId="Web-{E7EC59C2-F4C7-EAFC-8E64-E47BFCB41225}" dt="2024-07-03T10:37:31.367" v="137"/>
          <ac:spMkLst>
            <pc:docMk/>
            <pc:sldMk cId="2060159481" sldId="297"/>
            <ac:spMk id="16" creationId="{3DE782A0-26E4-4761-8F54-B5B198779B46}"/>
          </ac:spMkLst>
        </pc:spChg>
        <pc:spChg chg="add del mod">
          <ac:chgData name="Saba Chikhladze" userId="S::chikhladzes@rferl.org::bc9b6070-22df-484f-8bb0-bfcbeaffb36d" providerId="AD" clId="Web-{E7EC59C2-F4C7-EAFC-8E64-E47BFCB41225}" dt="2024-07-03T10:40:52.348" v="168"/>
          <ac:spMkLst>
            <pc:docMk/>
            <pc:sldMk cId="2060159481" sldId="297"/>
            <ac:spMk id="17" creationId="{B3497F1C-E8F1-80D0-3F60-E4588A68CDF6}"/>
          </ac:spMkLst>
        </pc:spChg>
        <pc:spChg chg="add del mod">
          <ac:chgData name="Saba Chikhladze" userId="S::chikhladzes@rferl.org::bc9b6070-22df-484f-8bb0-bfcbeaffb36d" providerId="AD" clId="Web-{E7EC59C2-F4C7-EAFC-8E64-E47BFCB41225}" dt="2024-07-03T10:37:31.367" v="137"/>
          <ac:spMkLst>
            <pc:docMk/>
            <pc:sldMk cId="2060159481" sldId="297"/>
            <ac:spMk id="18" creationId="{4FD4F64B-5927-6D0B-6034-31BC32C4ADFC}"/>
          </ac:spMkLst>
        </pc:spChg>
        <pc:spChg chg="add del mod">
          <ac:chgData name="Saba Chikhladze" userId="S::chikhladzes@rferl.org::bc9b6070-22df-484f-8bb0-bfcbeaffb36d" providerId="AD" clId="Web-{E7EC59C2-F4C7-EAFC-8E64-E47BFCB41225}" dt="2024-07-03T10:42:12.008" v="172"/>
          <ac:spMkLst>
            <pc:docMk/>
            <pc:sldMk cId="2060159481" sldId="297"/>
            <ac:spMk id="21" creationId="{A21AFC5B-CBAC-590A-D987-DEBBB7AB7E4C}"/>
          </ac:spMkLst>
        </pc:spChg>
        <pc:spChg chg="add del mod">
          <ac:chgData name="Saba Chikhladze" userId="S::chikhladzes@rferl.org::bc9b6070-22df-484f-8bb0-bfcbeaffb36d" providerId="AD" clId="Web-{E7EC59C2-F4C7-EAFC-8E64-E47BFCB41225}" dt="2024-07-03T10:37:22.460" v="130"/>
          <ac:spMkLst>
            <pc:docMk/>
            <pc:sldMk cId="2060159481" sldId="297"/>
            <ac:spMk id="23" creationId="{21901295-FF76-08BF-01F5-2614C1DD44CB}"/>
          </ac:spMkLst>
        </pc:spChg>
        <pc:spChg chg="add del mod">
          <ac:chgData name="Saba Chikhladze" userId="S::chikhladzes@rferl.org::bc9b6070-22df-484f-8bb0-bfcbeaffb36d" providerId="AD" clId="Web-{E7EC59C2-F4C7-EAFC-8E64-E47BFCB41225}" dt="2024-07-03T10:37:22.460" v="130"/>
          <ac:spMkLst>
            <pc:docMk/>
            <pc:sldMk cId="2060159481" sldId="297"/>
            <ac:spMk id="25" creationId="{4048E237-3D38-EFAB-6DEC-12537A90D98A}"/>
          </ac:spMkLst>
        </pc:spChg>
        <pc:spChg chg="add del mod">
          <ac:chgData name="Saba Chikhladze" userId="S::chikhladzes@rferl.org::bc9b6070-22df-484f-8bb0-bfcbeaffb36d" providerId="AD" clId="Web-{E7EC59C2-F4C7-EAFC-8E64-E47BFCB41225}" dt="2024-07-03T10:43:14.449" v="180"/>
          <ac:spMkLst>
            <pc:docMk/>
            <pc:sldMk cId="2060159481" sldId="297"/>
            <ac:spMk id="26" creationId="{337EFE2B-789B-9539-DA3C-492214A4A8CC}"/>
          </ac:spMkLst>
        </pc:spChg>
        <pc:spChg chg="add del mod">
          <ac:chgData name="Saba Chikhladze" userId="S::chikhladzes@rferl.org::bc9b6070-22df-484f-8bb0-bfcbeaffb36d" providerId="AD" clId="Web-{E7EC59C2-F4C7-EAFC-8E64-E47BFCB41225}" dt="2024-07-03T10:37:22.460" v="130"/>
          <ac:spMkLst>
            <pc:docMk/>
            <pc:sldMk cId="2060159481" sldId="297"/>
            <ac:spMk id="27" creationId="{6F9B0B6E-201D-E5BF-4CC3-1B74C9BFA3C2}"/>
          </ac:spMkLst>
        </pc:spChg>
        <pc:spChg chg="add del mod">
          <ac:chgData name="Saba Chikhladze" userId="S::chikhladzes@rferl.org::bc9b6070-22df-484f-8bb0-bfcbeaffb36d" providerId="AD" clId="Web-{E7EC59C2-F4C7-EAFC-8E64-E47BFCB41225}" dt="2024-07-03T10:37:22.460" v="130"/>
          <ac:spMkLst>
            <pc:docMk/>
            <pc:sldMk cId="2060159481" sldId="297"/>
            <ac:spMk id="29" creationId="{A24F1A2A-0A68-5604-296F-1287274AB2F4}"/>
          </ac:spMkLst>
        </pc:spChg>
        <pc:spChg chg="add del mod">
          <ac:chgData name="Saba Chikhladze" userId="S::chikhladzes@rferl.org::bc9b6070-22df-484f-8bb0-bfcbeaffb36d" providerId="AD" clId="Web-{E7EC59C2-F4C7-EAFC-8E64-E47BFCB41225}" dt="2024-07-03T10:37:24.695" v="132"/>
          <ac:spMkLst>
            <pc:docMk/>
            <pc:sldMk cId="2060159481" sldId="297"/>
            <ac:spMk id="31" creationId="{943D87B9-65C3-6D69-123F-B6AD91512B11}"/>
          </ac:spMkLst>
        </pc:spChg>
        <pc:spChg chg="add del mod">
          <ac:chgData name="Saba Chikhladze" userId="S::chikhladzes@rferl.org::bc9b6070-22df-484f-8bb0-bfcbeaffb36d" providerId="AD" clId="Web-{E7EC59C2-F4C7-EAFC-8E64-E47BFCB41225}" dt="2024-07-03T10:43:38.372" v="184"/>
          <ac:spMkLst>
            <pc:docMk/>
            <pc:sldMk cId="2060159481" sldId="297"/>
            <ac:spMk id="32" creationId="{0EB5C03B-5A5D-9D01-05A7-013485B5F523}"/>
          </ac:spMkLst>
        </pc:spChg>
        <pc:spChg chg="add del mod">
          <ac:chgData name="Saba Chikhladze" userId="S::chikhladzes@rferl.org::bc9b6070-22df-484f-8bb0-bfcbeaffb36d" providerId="AD" clId="Web-{E7EC59C2-F4C7-EAFC-8E64-E47BFCB41225}" dt="2024-07-03T10:37:27.289" v="134"/>
          <ac:spMkLst>
            <pc:docMk/>
            <pc:sldMk cId="2060159481" sldId="297"/>
            <ac:spMk id="33" creationId="{21901295-FF76-08BF-01F5-2614C1DD44CB}"/>
          </ac:spMkLst>
        </pc:spChg>
        <pc:spChg chg="add del mod">
          <ac:chgData name="Saba Chikhladze" userId="S::chikhladzes@rferl.org::bc9b6070-22df-484f-8bb0-bfcbeaffb36d" providerId="AD" clId="Web-{E7EC59C2-F4C7-EAFC-8E64-E47BFCB41225}" dt="2024-07-03T10:37:27.289" v="134"/>
          <ac:spMkLst>
            <pc:docMk/>
            <pc:sldMk cId="2060159481" sldId="297"/>
            <ac:spMk id="34" creationId="{4048E237-3D38-EFAB-6DEC-12537A90D98A}"/>
          </ac:spMkLst>
        </pc:spChg>
        <pc:spChg chg="add del mod">
          <ac:chgData name="Saba Chikhladze" userId="S::chikhladzes@rferl.org::bc9b6070-22df-484f-8bb0-bfcbeaffb36d" providerId="AD" clId="Web-{E7EC59C2-F4C7-EAFC-8E64-E47BFCB41225}" dt="2024-07-03T10:37:27.289" v="134"/>
          <ac:spMkLst>
            <pc:docMk/>
            <pc:sldMk cId="2060159481" sldId="297"/>
            <ac:spMk id="35" creationId="{6F9B0B6E-201D-E5BF-4CC3-1B74C9BFA3C2}"/>
          </ac:spMkLst>
        </pc:spChg>
        <pc:spChg chg="add del mod">
          <ac:chgData name="Saba Chikhladze" userId="S::chikhladzes@rferl.org::bc9b6070-22df-484f-8bb0-bfcbeaffb36d" providerId="AD" clId="Web-{E7EC59C2-F4C7-EAFC-8E64-E47BFCB41225}" dt="2024-07-03T10:37:27.289" v="134"/>
          <ac:spMkLst>
            <pc:docMk/>
            <pc:sldMk cId="2060159481" sldId="297"/>
            <ac:spMk id="36" creationId="{A24F1A2A-0A68-5604-296F-1287274AB2F4}"/>
          </ac:spMkLst>
        </pc:spChg>
        <pc:spChg chg="add del mod">
          <ac:chgData name="Saba Chikhladze" userId="S::chikhladzes@rferl.org::bc9b6070-22df-484f-8bb0-bfcbeaffb36d" providerId="AD" clId="Web-{E7EC59C2-F4C7-EAFC-8E64-E47BFCB41225}" dt="2024-07-03T10:37:31.367" v="136"/>
          <ac:spMkLst>
            <pc:docMk/>
            <pc:sldMk cId="2060159481" sldId="297"/>
            <ac:spMk id="38" creationId="{EC4BA021-A61B-28FE-0C5A-33167FF94C4E}"/>
          </ac:spMkLst>
        </pc:spChg>
        <pc:spChg chg="add del mod">
          <ac:chgData name="Saba Chikhladze" userId="S::chikhladzes@rferl.org::bc9b6070-22df-484f-8bb0-bfcbeaffb36d" providerId="AD" clId="Web-{E7EC59C2-F4C7-EAFC-8E64-E47BFCB41225}" dt="2024-07-03T10:37:31.367" v="136"/>
          <ac:spMkLst>
            <pc:docMk/>
            <pc:sldMk cId="2060159481" sldId="297"/>
            <ac:spMk id="39" creationId="{2457A955-1012-1CFC-EDD8-95795377D001}"/>
          </ac:spMkLst>
        </pc:spChg>
        <pc:spChg chg="add del mod">
          <ac:chgData name="Saba Chikhladze" userId="S::chikhladzes@rferl.org::bc9b6070-22df-484f-8bb0-bfcbeaffb36d" providerId="AD" clId="Web-{E7EC59C2-F4C7-EAFC-8E64-E47BFCB41225}" dt="2024-07-03T10:37:31.367" v="136"/>
          <ac:spMkLst>
            <pc:docMk/>
            <pc:sldMk cId="2060159481" sldId="297"/>
            <ac:spMk id="40" creationId="{F3AA99B9-22CF-EDDE-ACF5-837AFBFF5A3F}"/>
          </ac:spMkLst>
        </pc:spChg>
        <pc:spChg chg="add del mod">
          <ac:chgData name="Saba Chikhladze" userId="S::chikhladzes@rferl.org::bc9b6070-22df-484f-8bb0-bfcbeaffb36d" providerId="AD" clId="Web-{E7EC59C2-F4C7-EAFC-8E64-E47BFCB41225}" dt="2024-07-03T10:37:31.367" v="136"/>
          <ac:spMkLst>
            <pc:docMk/>
            <pc:sldMk cId="2060159481" sldId="297"/>
            <ac:spMk id="41" creationId="{EE84D956-553C-0AC8-0BEA-8E61E642CE49}"/>
          </ac:spMkLst>
        </pc:spChg>
        <pc:spChg chg="add del mod">
          <ac:chgData name="Saba Chikhladze" userId="S::chikhladzes@rferl.org::bc9b6070-22df-484f-8bb0-bfcbeaffb36d" providerId="AD" clId="Web-{E7EC59C2-F4C7-EAFC-8E64-E47BFCB41225}" dt="2024-07-03T10:42:31.650" v="177"/>
          <ac:spMkLst>
            <pc:docMk/>
            <pc:sldMk cId="2060159481" sldId="297"/>
            <ac:spMk id="43" creationId="{21901295-FF76-08BF-01F5-2614C1DD44CB}"/>
          </ac:spMkLst>
        </pc:spChg>
        <pc:spChg chg="add del mod">
          <ac:chgData name="Saba Chikhladze" userId="S::chikhladzes@rferl.org::bc9b6070-22df-484f-8bb0-bfcbeaffb36d" providerId="AD" clId="Web-{E7EC59C2-F4C7-EAFC-8E64-E47BFCB41225}" dt="2024-07-03T10:44:19.656" v="194"/>
          <ac:spMkLst>
            <pc:docMk/>
            <pc:sldMk cId="2060159481" sldId="297"/>
            <ac:spMk id="44" creationId="{4048E237-3D38-EFAB-6DEC-12537A90D98A}"/>
          </ac:spMkLst>
        </pc:spChg>
        <pc:spChg chg="add del mod">
          <ac:chgData name="Saba Chikhladze" userId="S::chikhladzes@rferl.org::bc9b6070-22df-484f-8bb0-bfcbeaffb36d" providerId="AD" clId="Web-{E7EC59C2-F4C7-EAFC-8E64-E47BFCB41225}" dt="2024-07-03T10:41:08.754" v="169"/>
          <ac:spMkLst>
            <pc:docMk/>
            <pc:sldMk cId="2060159481" sldId="297"/>
            <ac:spMk id="45" creationId="{6F9B0B6E-201D-E5BF-4CC3-1B74C9BFA3C2}"/>
          </ac:spMkLst>
        </pc:spChg>
        <pc:spChg chg="add del mod">
          <ac:chgData name="Saba Chikhladze" userId="S::chikhladzes@rferl.org::bc9b6070-22df-484f-8bb0-bfcbeaffb36d" providerId="AD" clId="Web-{E7EC59C2-F4C7-EAFC-8E64-E47BFCB41225}" dt="2024-07-03T10:39:56.016" v="164"/>
          <ac:spMkLst>
            <pc:docMk/>
            <pc:sldMk cId="2060159481" sldId="297"/>
            <ac:spMk id="46" creationId="{A24F1A2A-0A68-5604-296F-1287274AB2F4}"/>
          </ac:spMkLst>
        </pc:spChg>
        <pc:spChg chg="add del mod">
          <ac:chgData name="Saba Chikhladze" userId="S::chikhladzes@rferl.org::bc9b6070-22df-484f-8bb0-bfcbeaffb36d" providerId="AD" clId="Web-{E7EC59C2-F4C7-EAFC-8E64-E47BFCB41225}" dt="2024-07-03T10:43:45.623" v="187"/>
          <ac:spMkLst>
            <pc:docMk/>
            <pc:sldMk cId="2060159481" sldId="297"/>
            <ac:spMk id="47" creationId="{2A69FFB7-A449-881A-6C6B-E8636DA06830}"/>
          </ac:spMkLst>
        </pc:spChg>
        <pc:spChg chg="add del mod">
          <ac:chgData name="Saba Chikhladze" userId="S::chikhladzes@rferl.org::bc9b6070-22df-484f-8bb0-bfcbeaffb36d" providerId="AD" clId="Web-{E7EC59C2-F4C7-EAFC-8E64-E47BFCB41225}" dt="2024-07-03T10:44:05.952" v="189"/>
          <ac:spMkLst>
            <pc:docMk/>
            <pc:sldMk cId="2060159481" sldId="297"/>
            <ac:spMk id="50" creationId="{FAFB8F24-EBE4-0D2E-4AA6-0F4805C3889D}"/>
          </ac:spMkLst>
        </pc:spChg>
        <pc:spChg chg="add del mod">
          <ac:chgData name="Saba Chikhladze" userId="S::chikhladzes@rferl.org::bc9b6070-22df-484f-8bb0-bfcbeaffb36d" providerId="AD" clId="Web-{E7EC59C2-F4C7-EAFC-8E64-E47BFCB41225}" dt="2024-07-03T10:44:19.656" v="194"/>
          <ac:spMkLst>
            <pc:docMk/>
            <pc:sldMk cId="2060159481" sldId="297"/>
            <ac:spMk id="53" creationId="{4ADC6CA2-9F56-392C-BE61-DB90C5715680}"/>
          </ac:spMkLst>
        </pc:spChg>
        <pc:spChg chg="add del mod">
          <ac:chgData name="Saba Chikhladze" userId="S::chikhladzes@rferl.org::bc9b6070-22df-484f-8bb0-bfcbeaffb36d" providerId="AD" clId="Web-{E7EC59C2-F4C7-EAFC-8E64-E47BFCB41225}" dt="2024-07-03T10:44:42.641" v="195"/>
          <ac:spMkLst>
            <pc:docMk/>
            <pc:sldMk cId="2060159481" sldId="297"/>
            <ac:spMk id="59" creationId="{1E2CA72A-EAEC-0774-E0A6-B13875403E9E}"/>
          </ac:spMkLst>
        </pc:spChg>
        <pc:graphicFrameChg chg="add mod">
          <ac:chgData name="Saba Chikhladze" userId="S::chikhladzes@rferl.org::bc9b6070-22df-484f-8bb0-bfcbeaffb36d" providerId="AD" clId="Web-{E7EC59C2-F4C7-EAFC-8E64-E47BFCB41225}" dt="2024-07-03T10:44:19.656" v="194"/>
          <ac:graphicFrameMkLst>
            <pc:docMk/>
            <pc:sldMk cId="2060159481" sldId="297"/>
            <ac:graphicFrameMk id="55" creationId="{360F2FA1-0D02-3DB9-3DDA-4B4A847FB942}"/>
          </ac:graphicFrameMkLst>
        </pc:graphicFrameChg>
        <pc:picChg chg="add del mod ord">
          <ac:chgData name="Saba Chikhladze" userId="S::chikhladzes@rferl.org::bc9b6070-22df-484f-8bb0-bfcbeaffb36d" providerId="AD" clId="Web-{E7EC59C2-F4C7-EAFC-8E64-E47BFCB41225}" dt="2024-07-03T10:40:00.188" v="165"/>
          <ac:picMkLst>
            <pc:docMk/>
            <pc:sldMk cId="2060159481" sldId="297"/>
            <ac:picMk id="8" creationId="{1AA4C70D-48F1-9603-68AA-7AF61C59ED7A}"/>
          </ac:picMkLst>
        </pc:picChg>
        <pc:picChg chg="add del mod ord">
          <ac:chgData name="Saba Chikhladze" userId="S::chikhladzes@rferl.org::bc9b6070-22df-484f-8bb0-bfcbeaffb36d" providerId="AD" clId="Web-{E7EC59C2-F4C7-EAFC-8E64-E47BFCB41225}" dt="2024-07-03T10:40:16.955" v="167"/>
          <ac:picMkLst>
            <pc:docMk/>
            <pc:sldMk cId="2060159481" sldId="297"/>
            <ac:picMk id="11" creationId="{D0F08BC4-E886-9933-07CD-7CB0DAA6DF7F}"/>
          </ac:picMkLst>
        </pc:picChg>
        <pc:picChg chg="add del mod ord">
          <ac:chgData name="Saba Chikhladze" userId="S::chikhladzes@rferl.org::bc9b6070-22df-484f-8bb0-bfcbeaffb36d" providerId="AD" clId="Web-{E7EC59C2-F4C7-EAFC-8E64-E47BFCB41225}" dt="2024-07-03T10:42:07.273" v="171"/>
          <ac:picMkLst>
            <pc:docMk/>
            <pc:sldMk cId="2060159481" sldId="297"/>
            <ac:picMk id="19" creationId="{F8FC3F05-C6F4-EE99-FCCD-D56995CCE938}"/>
          </ac:picMkLst>
        </pc:picChg>
        <pc:picChg chg="add del mod ord">
          <ac:chgData name="Saba Chikhladze" userId="S::chikhladzes@rferl.org::bc9b6070-22df-484f-8bb0-bfcbeaffb36d" providerId="AD" clId="Web-{E7EC59C2-F4C7-EAFC-8E64-E47BFCB41225}" dt="2024-07-03T10:42:29.431" v="176"/>
          <ac:picMkLst>
            <pc:docMk/>
            <pc:sldMk cId="2060159481" sldId="297"/>
            <ac:picMk id="22" creationId="{B4DF8490-F1B6-DBEA-7A12-B4D5CB53670B}"/>
          </ac:picMkLst>
        </pc:picChg>
        <pc:picChg chg="add del mod ord">
          <ac:chgData name="Saba Chikhladze" userId="S::chikhladzes@rferl.org::bc9b6070-22df-484f-8bb0-bfcbeaffb36d" providerId="AD" clId="Web-{E7EC59C2-F4C7-EAFC-8E64-E47BFCB41225}" dt="2024-07-03T10:43:37.576" v="183"/>
          <ac:picMkLst>
            <pc:docMk/>
            <pc:sldMk cId="2060159481" sldId="297"/>
            <ac:picMk id="28" creationId="{4ED1E4D0-9E1D-0F5C-3396-218F868B0C19}"/>
          </ac:picMkLst>
        </pc:picChg>
        <pc:picChg chg="add del mod ord">
          <ac:chgData name="Saba Chikhladze" userId="S::chikhladzes@rferl.org::bc9b6070-22df-484f-8bb0-bfcbeaffb36d" providerId="AD" clId="Web-{E7EC59C2-F4C7-EAFC-8E64-E47BFCB41225}" dt="2024-07-03T10:43:43.294" v="186"/>
          <ac:picMkLst>
            <pc:docMk/>
            <pc:sldMk cId="2060159481" sldId="297"/>
            <ac:picMk id="37" creationId="{4952401F-81B9-EFFF-EF78-A1D37EAB2E8E}"/>
          </ac:picMkLst>
        </pc:picChg>
        <pc:picChg chg="add del mod ord">
          <ac:chgData name="Saba Chikhladze" userId="S::chikhladzes@rferl.org::bc9b6070-22df-484f-8bb0-bfcbeaffb36d" providerId="AD" clId="Web-{E7EC59C2-F4C7-EAFC-8E64-E47BFCB41225}" dt="2024-07-03T10:43:46.888" v="188"/>
          <ac:picMkLst>
            <pc:docMk/>
            <pc:sldMk cId="2060159481" sldId="297"/>
            <ac:picMk id="48" creationId="{864B08A9-AACA-3674-78C4-5757C70A803A}"/>
          </ac:picMkLst>
        </pc:picChg>
        <pc:picChg chg="add del mod ord">
          <ac:chgData name="Saba Chikhladze" userId="S::chikhladzes@rferl.org::bc9b6070-22df-484f-8bb0-bfcbeaffb36d" providerId="AD" clId="Web-{E7EC59C2-F4C7-EAFC-8E64-E47BFCB41225}" dt="2024-07-03T10:44:15.046" v="193"/>
          <ac:picMkLst>
            <pc:docMk/>
            <pc:sldMk cId="2060159481" sldId="297"/>
            <ac:picMk id="51" creationId="{85019A25-C7ED-A8B6-E774-E3462744E669}"/>
          </ac:picMkLst>
        </pc:picChg>
        <pc:picChg chg="add mod ord">
          <ac:chgData name="Saba Chikhladze" userId="S::chikhladzes@rferl.org::bc9b6070-22df-484f-8bb0-bfcbeaffb36d" providerId="AD" clId="Web-{E7EC59C2-F4C7-EAFC-8E64-E47BFCB41225}" dt="2024-07-03T10:44:51.283" v="199" actId="1076"/>
          <ac:picMkLst>
            <pc:docMk/>
            <pc:sldMk cId="2060159481" sldId="297"/>
            <ac:picMk id="75" creationId="{23778771-57B6-5943-1029-06F8ACCC5B1A}"/>
          </ac:picMkLst>
        </pc:picChg>
      </pc:sldChg>
      <pc:sldChg chg="addSp delSp modSp new mod ord modClrScheme chgLayout">
        <pc:chgData name="Saba Chikhladze" userId="S::chikhladzes@rferl.org::bc9b6070-22df-484f-8bb0-bfcbeaffb36d" providerId="AD" clId="Web-{E7EC59C2-F4C7-EAFC-8E64-E47BFCB41225}" dt="2024-07-03T12:17:10.078" v="460" actId="1076"/>
        <pc:sldMkLst>
          <pc:docMk/>
          <pc:sldMk cId="3632903983" sldId="308"/>
        </pc:sldMkLst>
        <pc:spChg chg="mod">
          <ac:chgData name="Saba Chikhladze" userId="S::chikhladzes@rferl.org::bc9b6070-22df-484f-8bb0-bfcbeaffb36d" providerId="AD" clId="Web-{E7EC59C2-F4C7-EAFC-8E64-E47BFCB41225}" dt="2024-07-03T12:16:39.107" v="444" actId="1076"/>
          <ac:spMkLst>
            <pc:docMk/>
            <pc:sldMk cId="3632903983" sldId="308"/>
            <ac:spMk id="2" creationId="{A43B7548-B294-F3B3-CFF1-60C842B1DAF6}"/>
          </ac:spMkLst>
        </pc:spChg>
        <pc:spChg chg="del">
          <ac:chgData name="Saba Chikhladze" userId="S::chikhladzes@rferl.org::bc9b6070-22df-484f-8bb0-bfcbeaffb36d" providerId="AD" clId="Web-{E7EC59C2-F4C7-EAFC-8E64-E47BFCB41225}" dt="2024-07-03T11:24:35.328" v="234"/>
          <ac:spMkLst>
            <pc:docMk/>
            <pc:sldMk cId="3632903983" sldId="308"/>
            <ac:spMk id="3" creationId="{708A80E5-3E1C-6603-7E2A-4EC7C62B362D}"/>
          </ac:spMkLst>
        </pc:spChg>
        <pc:spChg chg="mod">
          <ac:chgData name="Saba Chikhladze" userId="S::chikhladzes@rferl.org::bc9b6070-22df-484f-8bb0-bfcbeaffb36d" providerId="AD" clId="Web-{E7EC59C2-F4C7-EAFC-8E64-E47BFCB41225}" dt="2024-07-03T11:26:19.830" v="291"/>
          <ac:spMkLst>
            <pc:docMk/>
            <pc:sldMk cId="3632903983" sldId="308"/>
            <ac:spMk id="4" creationId="{9D66304C-7BAD-43CA-2169-CDAB8985BF36}"/>
          </ac:spMkLst>
        </pc:spChg>
        <pc:spChg chg="add del mod">
          <ac:chgData name="Saba Chikhladze" userId="S::chikhladzes@rferl.org::bc9b6070-22df-484f-8bb0-bfcbeaffb36d" providerId="AD" clId="Web-{E7EC59C2-F4C7-EAFC-8E64-E47BFCB41225}" dt="2024-07-03T11:48:45.180" v="361"/>
          <ac:spMkLst>
            <pc:docMk/>
            <pc:sldMk cId="3632903983" sldId="308"/>
            <ac:spMk id="6" creationId="{9617761B-720C-F8B2-FA6F-1B5374026951}"/>
          </ac:spMkLst>
        </pc:spChg>
        <pc:spChg chg="add del mod">
          <ac:chgData name="Saba Chikhladze" userId="S::chikhladzes@rferl.org::bc9b6070-22df-484f-8bb0-bfcbeaffb36d" providerId="AD" clId="Web-{E7EC59C2-F4C7-EAFC-8E64-E47BFCB41225}" dt="2024-07-03T11:26:17.580" v="286"/>
          <ac:spMkLst>
            <pc:docMk/>
            <pc:sldMk cId="3632903983" sldId="308"/>
            <ac:spMk id="10" creationId="{8DBDCC57-8B6B-39CD-3330-943247D5DFDC}"/>
          </ac:spMkLst>
        </pc:spChg>
        <pc:spChg chg="add mod">
          <ac:chgData name="Saba Chikhladze" userId="S::chikhladzes@rferl.org::bc9b6070-22df-484f-8bb0-bfcbeaffb36d" providerId="AD" clId="Web-{E7EC59C2-F4C7-EAFC-8E64-E47BFCB41225}" dt="2024-07-03T12:17:10.078" v="460" actId="1076"/>
          <ac:spMkLst>
            <pc:docMk/>
            <pc:sldMk cId="3632903983" sldId="308"/>
            <ac:spMk id="12" creationId="{2633AFA1-D4A5-9886-A1E1-0BBF3724FFC1}"/>
          </ac:spMkLst>
        </pc:spChg>
        <pc:spChg chg="add del mod">
          <ac:chgData name="Saba Chikhladze" userId="S::chikhladzes@rferl.org::bc9b6070-22df-484f-8bb0-bfcbeaffb36d" providerId="AD" clId="Web-{E7EC59C2-F4C7-EAFC-8E64-E47BFCB41225}" dt="2024-07-03T11:26:18.596" v="288"/>
          <ac:spMkLst>
            <pc:docMk/>
            <pc:sldMk cId="3632903983" sldId="308"/>
            <ac:spMk id="12" creationId="{F3830153-B48E-CA3A-4AAE-C75D5FC33512}"/>
          </ac:spMkLst>
        </pc:spChg>
        <pc:spChg chg="add del mod">
          <ac:chgData name="Saba Chikhladze" userId="S::chikhladzes@rferl.org::bc9b6070-22df-484f-8bb0-bfcbeaffb36d" providerId="AD" clId="Web-{E7EC59C2-F4C7-EAFC-8E64-E47BFCB41225}" dt="2024-07-03T11:26:19.830" v="290"/>
          <ac:spMkLst>
            <pc:docMk/>
            <pc:sldMk cId="3632903983" sldId="308"/>
            <ac:spMk id="14" creationId="{C86D71D7-57CE-5AE2-471C-596FD272FA93}"/>
          </ac:spMkLst>
        </pc:spChg>
        <pc:spChg chg="add del mod">
          <ac:chgData name="Saba Chikhladze" userId="S::chikhladzes@rferl.org::bc9b6070-22df-484f-8bb0-bfcbeaffb36d" providerId="AD" clId="Web-{E7EC59C2-F4C7-EAFC-8E64-E47BFCB41225}" dt="2024-07-03T11:26:19.830" v="290"/>
          <ac:spMkLst>
            <pc:docMk/>
            <pc:sldMk cId="3632903983" sldId="308"/>
            <ac:spMk id="15" creationId="{82B90FC6-E3FE-151A-12E8-17C37FC663F0}"/>
          </ac:spMkLst>
        </pc:spChg>
        <pc:spChg chg="add del mod">
          <ac:chgData name="Saba Chikhladze" userId="S::chikhladzes@rferl.org::bc9b6070-22df-484f-8bb0-bfcbeaffb36d" providerId="AD" clId="Web-{E7EC59C2-F4C7-EAFC-8E64-E47BFCB41225}" dt="2024-07-03T11:26:19.830" v="290"/>
          <ac:spMkLst>
            <pc:docMk/>
            <pc:sldMk cId="3632903983" sldId="308"/>
            <ac:spMk id="16" creationId="{836407AE-8294-8602-75F4-2D6645ECE184}"/>
          </ac:spMkLst>
        </pc:spChg>
        <pc:spChg chg="add del mod">
          <ac:chgData name="Saba Chikhladze" userId="S::chikhladzes@rferl.org::bc9b6070-22df-484f-8bb0-bfcbeaffb36d" providerId="AD" clId="Web-{E7EC59C2-F4C7-EAFC-8E64-E47BFCB41225}" dt="2024-07-03T11:48:43.711" v="360"/>
          <ac:spMkLst>
            <pc:docMk/>
            <pc:sldMk cId="3632903983" sldId="308"/>
            <ac:spMk id="18" creationId="{7159B864-6CFC-04DE-2A3C-4EFA7CCCC10B}"/>
          </ac:spMkLst>
        </pc:spChg>
        <pc:spChg chg="add del mod">
          <ac:chgData name="Saba Chikhladze" userId="S::chikhladzes@rferl.org::bc9b6070-22df-484f-8bb0-bfcbeaffb36d" providerId="AD" clId="Web-{E7EC59C2-F4C7-EAFC-8E64-E47BFCB41225}" dt="2024-07-03T11:48:38.180" v="358"/>
          <ac:spMkLst>
            <pc:docMk/>
            <pc:sldMk cId="3632903983" sldId="308"/>
            <ac:spMk id="19" creationId="{3F8D4039-9A70-2EE0-4717-D86CA26E9D10}"/>
          </ac:spMkLst>
        </pc:spChg>
        <pc:spChg chg="add del mod">
          <ac:chgData name="Saba Chikhladze" userId="S::chikhladzes@rferl.org::bc9b6070-22df-484f-8bb0-bfcbeaffb36d" providerId="AD" clId="Web-{E7EC59C2-F4C7-EAFC-8E64-E47BFCB41225}" dt="2024-07-03T11:48:41.945" v="359"/>
          <ac:spMkLst>
            <pc:docMk/>
            <pc:sldMk cId="3632903983" sldId="308"/>
            <ac:spMk id="20" creationId="{464C6595-650A-D8D6-1039-74868F7B1958}"/>
          </ac:spMkLst>
        </pc:spChg>
        <pc:picChg chg="add del mod ord">
          <ac:chgData name="Saba Chikhladze" userId="S::chikhladzes@rferl.org::bc9b6070-22df-484f-8bb0-bfcbeaffb36d" providerId="AD" clId="Web-{E7EC59C2-F4C7-EAFC-8E64-E47BFCB41225}" dt="2024-07-03T11:48:35.711" v="357"/>
          <ac:picMkLst>
            <pc:docMk/>
            <pc:sldMk cId="3632903983" sldId="308"/>
            <ac:picMk id="5" creationId="{962C9A97-98BE-CE2B-6249-75CA6E947673}"/>
          </ac:picMkLst>
        </pc:picChg>
        <pc:picChg chg="add mod modCrop">
          <ac:chgData name="Saba Chikhladze" userId="S::chikhladzes@rferl.org::bc9b6070-22df-484f-8bb0-bfcbeaffb36d" providerId="AD" clId="Web-{E7EC59C2-F4C7-EAFC-8E64-E47BFCB41225}" dt="2024-07-03T12:14:37.335" v="416" actId="1076"/>
          <ac:picMkLst>
            <pc:docMk/>
            <pc:sldMk cId="3632903983" sldId="308"/>
            <ac:picMk id="7" creationId="{DF843ACD-F32F-3BC5-A1C2-8522333F03CD}"/>
          </ac:picMkLst>
        </pc:picChg>
        <pc:picChg chg="add mod modCrop">
          <ac:chgData name="Saba Chikhladze" userId="S::chikhladzes@rferl.org::bc9b6070-22df-484f-8bb0-bfcbeaffb36d" providerId="AD" clId="Web-{E7EC59C2-F4C7-EAFC-8E64-E47BFCB41225}" dt="2024-07-03T12:14:37.303" v="415" actId="1076"/>
          <ac:picMkLst>
            <pc:docMk/>
            <pc:sldMk cId="3632903983" sldId="308"/>
            <ac:picMk id="8" creationId="{ED9DEC1B-8119-C89D-6255-70D817F04A09}"/>
          </ac:picMkLst>
        </pc:picChg>
        <pc:picChg chg="add mod modCrop">
          <ac:chgData name="Saba Chikhladze" userId="S::chikhladzes@rferl.org::bc9b6070-22df-484f-8bb0-bfcbeaffb36d" providerId="AD" clId="Web-{E7EC59C2-F4C7-EAFC-8E64-E47BFCB41225}" dt="2024-07-03T12:13:42.925" v="404" actId="1076"/>
          <ac:picMkLst>
            <pc:docMk/>
            <pc:sldMk cId="3632903983" sldId="308"/>
            <ac:picMk id="9" creationId="{3AC94D7C-544A-0B47-08DB-128AFB8053B0}"/>
          </ac:picMkLst>
        </pc:picChg>
        <pc:picChg chg="add mod modCrop">
          <ac:chgData name="Saba Chikhladze" userId="S::chikhladzes@rferl.org::bc9b6070-22df-484f-8bb0-bfcbeaffb36d" providerId="AD" clId="Web-{E7EC59C2-F4C7-EAFC-8E64-E47BFCB41225}" dt="2024-07-03T12:15:52.698" v="429" actId="1076"/>
          <ac:picMkLst>
            <pc:docMk/>
            <pc:sldMk cId="3632903983" sldId="308"/>
            <ac:picMk id="10" creationId="{EABFF0A1-64DC-3CDD-349E-CC95214957FB}"/>
          </ac:picMkLst>
        </pc:picChg>
        <pc:picChg chg="add mod modCrop">
          <ac:chgData name="Saba Chikhladze" userId="S::chikhladzes@rferl.org::bc9b6070-22df-484f-8bb0-bfcbeaffb36d" providerId="AD" clId="Web-{E7EC59C2-F4C7-EAFC-8E64-E47BFCB41225}" dt="2024-07-03T12:15:54.230" v="430" actId="1076"/>
          <ac:picMkLst>
            <pc:docMk/>
            <pc:sldMk cId="3632903983" sldId="308"/>
            <ac:picMk id="11" creationId="{DBB79415-3F19-71CB-3862-FF36471E4160}"/>
          </ac:picMkLst>
        </pc:picChg>
      </pc:sldChg>
    </pc:docChg>
  </pc:docChgLst>
  <pc:docChgLst>
    <pc:chgData name="Saba Chikhladze" userId="S::chikhladzes@rferl.org::bc9b6070-22df-484f-8bb0-bfcbeaffb36d" providerId="AD" clId="Web-{73A438B9-A55F-C0E8-F37E-46AD2BFEC02E}"/>
    <pc:docChg chg="addSld delSld modSld">
      <pc:chgData name="Saba Chikhladze" userId="S::chikhladzes@rferl.org::bc9b6070-22df-484f-8bb0-bfcbeaffb36d" providerId="AD" clId="Web-{73A438B9-A55F-C0E8-F37E-46AD2BFEC02E}" dt="2024-07-17T10:09:17.656" v="230" actId="14100"/>
      <pc:docMkLst>
        <pc:docMk/>
      </pc:docMkLst>
      <pc:sldChg chg="modSp delCm modCm">
        <pc:chgData name="Saba Chikhladze" userId="S::chikhladzes@rferl.org::bc9b6070-22df-484f-8bb0-bfcbeaffb36d" providerId="AD" clId="Web-{73A438B9-A55F-C0E8-F37E-46AD2BFEC02E}" dt="2024-07-17T08:58:40.661" v="214" actId="20577"/>
        <pc:sldMkLst>
          <pc:docMk/>
          <pc:sldMk cId="3571516367" sldId="258"/>
        </pc:sldMkLst>
        <pc:spChg chg="mod">
          <ac:chgData name="Saba Chikhladze" userId="S::chikhladzes@rferl.org::bc9b6070-22df-484f-8bb0-bfcbeaffb36d" providerId="AD" clId="Web-{73A438B9-A55F-C0E8-F37E-46AD2BFEC02E}" dt="2024-07-17T08:16:33.097" v="77" actId="1076"/>
          <ac:spMkLst>
            <pc:docMk/>
            <pc:sldMk cId="3571516367" sldId="258"/>
            <ac:spMk id="2" creationId="{0A32731C-311B-46F7-A865-6C3AF6B09A47}"/>
          </ac:spMkLst>
        </pc:spChg>
        <pc:spChg chg="mod">
          <ac:chgData name="Saba Chikhladze" userId="S::chikhladzes@rferl.org::bc9b6070-22df-484f-8bb0-bfcbeaffb36d" providerId="AD" clId="Web-{73A438B9-A55F-C0E8-F37E-46AD2BFEC02E}" dt="2024-07-17T08:58:40.661" v="214" actId="20577"/>
          <ac:spMkLst>
            <pc:docMk/>
            <pc:sldMk cId="3571516367" sldId="258"/>
            <ac:spMk id="3" creationId="{9D5232F9-FD00-464A-9F17-619C91AEF8F3}"/>
          </ac:spMkLst>
        </pc:spChg>
        <pc:spChg chg="mod">
          <ac:chgData name="Saba Chikhladze" userId="S::chikhladzes@rferl.org::bc9b6070-22df-484f-8bb0-bfcbeaffb36d" providerId="AD" clId="Web-{73A438B9-A55F-C0E8-F37E-46AD2BFEC02E}" dt="2024-07-17T08:31:50.302" v="94" actId="20577"/>
          <ac:spMkLst>
            <pc:docMk/>
            <pc:sldMk cId="3571516367" sldId="258"/>
            <ac:spMk id="5" creationId="{0F405BF0-26E7-0AEB-AB20-17D0CA5BAD18}"/>
          </ac:spMkLst>
        </pc:spChg>
        <pc:picChg chg="mod">
          <ac:chgData name="Saba Chikhladze" userId="S::chikhladzes@rferl.org::bc9b6070-22df-484f-8bb0-bfcbeaffb36d" providerId="AD" clId="Web-{73A438B9-A55F-C0E8-F37E-46AD2BFEC02E}" dt="2024-07-17T08:16:34.488" v="80" actId="1076"/>
          <ac:picMkLst>
            <pc:docMk/>
            <pc:sldMk cId="3571516367" sldId="258"/>
            <ac:picMk id="4" creationId="{280146F2-D338-BBCF-FEDE-49786E8FA60B}"/>
          </ac:picMkLst>
        </pc:picChg>
        <pc:extLst>
          <p:ext xmlns:p="http://schemas.openxmlformats.org/presentationml/2006/main" uri="{D6D511B9-2390-475A-947B-AFAB55BFBCF1}">
            <pc226:cmChg xmlns:pc226="http://schemas.microsoft.com/office/powerpoint/2022/06/main/command" chg="del mod">
              <pc226:chgData name="Saba Chikhladze" userId="S::chikhladzes@rferl.org::bc9b6070-22df-484f-8bb0-bfcbeaffb36d" providerId="AD" clId="Web-{73A438B9-A55F-C0E8-F37E-46AD2BFEC02E}" dt="2024-07-17T08:16:01.191" v="73"/>
              <pc2:cmMkLst xmlns:pc2="http://schemas.microsoft.com/office/powerpoint/2019/9/main/command">
                <pc:docMk/>
                <pc:sldMk cId="3571516367" sldId="258"/>
                <pc2:cmMk id="{11C2EF97-1D84-415F-9324-CE5865DD37A5}"/>
              </pc2:cmMkLst>
            </pc226:cmChg>
            <pc226:cmChg xmlns:pc226="http://schemas.microsoft.com/office/powerpoint/2022/06/main/command" chg="del mod">
              <pc226:chgData name="Saba Chikhladze" userId="S::chikhladzes@rferl.org::bc9b6070-22df-484f-8bb0-bfcbeaffb36d" providerId="AD" clId="Web-{73A438B9-A55F-C0E8-F37E-46AD2BFEC02E}" dt="2024-07-17T08:16:03.987" v="74"/>
              <pc2:cmMkLst xmlns:pc2="http://schemas.microsoft.com/office/powerpoint/2019/9/main/command">
                <pc:docMk/>
                <pc:sldMk cId="3571516367" sldId="258"/>
                <pc2:cmMk id="{8D8925CA-1123-48C0-9BD4-6C17EB86AECD}"/>
              </pc2:cmMkLst>
            </pc226:cmChg>
          </p:ext>
        </pc:extLst>
      </pc:sldChg>
      <pc:sldChg chg="delCm modCm">
        <pc:chgData name="Saba Chikhladze" userId="S::chikhladzes@rferl.org::bc9b6070-22df-484f-8bb0-bfcbeaffb36d" providerId="AD" clId="Web-{73A438B9-A55F-C0E8-F37E-46AD2BFEC02E}" dt="2024-07-17T09:00:29.210" v="216"/>
        <pc:sldMkLst>
          <pc:docMk/>
          <pc:sldMk cId="1335201035" sldId="294"/>
        </pc:sldMkLst>
        <pc:extLst>
          <p:ext xmlns:p="http://schemas.openxmlformats.org/presentationml/2006/main" uri="{D6D511B9-2390-475A-947B-AFAB55BFBCF1}">
            <pc226:cmChg xmlns:pc226="http://schemas.microsoft.com/office/powerpoint/2022/06/main/command" chg="del mod modRxn">
              <pc226:chgData name="Saba Chikhladze" userId="S::chikhladzes@rferl.org::bc9b6070-22df-484f-8bb0-bfcbeaffb36d" providerId="AD" clId="Web-{73A438B9-A55F-C0E8-F37E-46AD2BFEC02E}" dt="2024-07-17T09:00:29.210" v="216"/>
              <pc2:cmMkLst xmlns:pc2="http://schemas.microsoft.com/office/powerpoint/2019/9/main/command">
                <pc:docMk/>
                <pc:sldMk cId="1335201035" sldId="294"/>
                <pc2:cmMk id="{6E73F157-8EAD-47BE-AC7D-D4D9E63EBCCA}"/>
              </pc2:cmMkLst>
            </pc226:cmChg>
          </p:ext>
        </pc:extLst>
      </pc:sldChg>
      <pc:sldChg chg="addSp modSp">
        <pc:chgData name="Saba Chikhladze" userId="S::chikhladzes@rferl.org::bc9b6070-22df-484f-8bb0-bfcbeaffb36d" providerId="AD" clId="Web-{73A438B9-A55F-C0E8-F37E-46AD2BFEC02E}" dt="2024-07-17T08:52:01.216" v="207" actId="20577"/>
        <pc:sldMkLst>
          <pc:docMk/>
          <pc:sldMk cId="2060159481" sldId="297"/>
        </pc:sldMkLst>
        <pc:graphicFrameChg chg="mod modGraphic">
          <ac:chgData name="Saba Chikhladze" userId="S::chikhladzes@rferl.org::bc9b6070-22df-484f-8bb0-bfcbeaffb36d" providerId="AD" clId="Web-{73A438B9-A55F-C0E8-F37E-46AD2BFEC02E}" dt="2024-07-17T08:52:01.216" v="207" actId="20577"/>
          <ac:graphicFrameMkLst>
            <pc:docMk/>
            <pc:sldMk cId="2060159481" sldId="297"/>
            <ac:graphicFrameMk id="55" creationId="{360F2FA1-0D02-3DB9-3DDA-4B4A847FB942}"/>
          </ac:graphicFrameMkLst>
        </pc:graphicFrameChg>
        <pc:picChg chg="mod">
          <ac:chgData name="Saba Chikhladze" userId="S::chikhladzes@rferl.org::bc9b6070-22df-484f-8bb0-bfcbeaffb36d" providerId="AD" clId="Web-{73A438B9-A55F-C0E8-F37E-46AD2BFEC02E}" dt="2024-07-17T08:49:02.807" v="189" actId="1076"/>
          <ac:picMkLst>
            <pc:docMk/>
            <pc:sldMk cId="2060159481" sldId="297"/>
            <ac:picMk id="75" creationId="{23778771-57B6-5943-1029-06F8ACCC5B1A}"/>
          </ac:picMkLst>
        </pc:picChg>
        <pc:picChg chg="add mod modCrop">
          <ac:chgData name="Saba Chikhladze" userId="S::chikhladzes@rferl.org::bc9b6070-22df-484f-8bb0-bfcbeaffb36d" providerId="AD" clId="Web-{73A438B9-A55F-C0E8-F37E-46AD2BFEC02E}" dt="2024-07-17T08:50:43.683" v="202" actId="1076"/>
          <ac:picMkLst>
            <pc:docMk/>
            <pc:sldMk cId="2060159481" sldId="297"/>
            <ac:picMk id="1498" creationId="{3460B624-9D9F-274A-6B88-CB8483F3C560}"/>
          </ac:picMkLst>
        </pc:picChg>
      </pc:sldChg>
      <pc:sldChg chg="addSp delSp modSp delCm">
        <pc:chgData name="Saba Chikhladze" userId="S::chikhladzes@rferl.org::bc9b6070-22df-484f-8bb0-bfcbeaffb36d" providerId="AD" clId="Web-{73A438B9-A55F-C0E8-F37E-46AD2BFEC02E}" dt="2024-07-17T10:09:17.656" v="230" actId="14100"/>
        <pc:sldMkLst>
          <pc:docMk/>
          <pc:sldMk cId="3632903983" sldId="308"/>
        </pc:sldMkLst>
        <pc:picChg chg="add mod modCrop">
          <ac:chgData name="Saba Chikhladze" userId="S::chikhladzes@rferl.org::bc9b6070-22df-484f-8bb0-bfcbeaffb36d" providerId="AD" clId="Web-{73A438B9-A55F-C0E8-F37E-46AD2BFEC02E}" dt="2024-07-17T08:01:55.299" v="35" actId="14100"/>
          <ac:picMkLst>
            <pc:docMk/>
            <pc:sldMk cId="3632903983" sldId="308"/>
            <ac:picMk id="3" creationId="{29B8BDF3-A620-1AB5-D4D1-095B38D8C2EB}"/>
          </ac:picMkLst>
        </pc:picChg>
        <pc:picChg chg="add mod modCrop">
          <ac:chgData name="Saba Chikhladze" userId="S::chikhladzes@rferl.org::bc9b6070-22df-484f-8bb0-bfcbeaffb36d" providerId="AD" clId="Web-{73A438B9-A55F-C0E8-F37E-46AD2BFEC02E}" dt="2024-07-17T10:09:12.687" v="229"/>
          <ac:picMkLst>
            <pc:docMk/>
            <pc:sldMk cId="3632903983" sldId="308"/>
            <ac:picMk id="5" creationId="{7211AA9F-8B4B-9E29-21EC-B04744515BDB}"/>
          </ac:picMkLst>
        </pc:picChg>
        <pc:picChg chg="del mod modCrop">
          <ac:chgData name="Saba Chikhladze" userId="S::chikhladzes@rferl.org::bc9b6070-22df-484f-8bb0-bfcbeaffb36d" providerId="AD" clId="Web-{73A438B9-A55F-C0E8-F37E-46AD2BFEC02E}" dt="2024-07-17T10:08:26.905" v="220"/>
          <ac:picMkLst>
            <pc:docMk/>
            <pc:sldMk cId="3632903983" sldId="308"/>
            <ac:picMk id="6" creationId="{C519EFD1-0B0E-D221-96F7-BC209C7153AE}"/>
          </ac:picMkLst>
        </pc:picChg>
        <pc:picChg chg="mod">
          <ac:chgData name="Saba Chikhladze" userId="S::chikhladzes@rferl.org::bc9b6070-22df-484f-8bb0-bfcbeaffb36d" providerId="AD" clId="Web-{73A438B9-A55F-C0E8-F37E-46AD2BFEC02E}" dt="2024-07-17T07:59:21.015" v="12" actId="14100"/>
          <ac:picMkLst>
            <pc:docMk/>
            <pc:sldMk cId="3632903983" sldId="308"/>
            <ac:picMk id="11" creationId="{DBB79415-3F19-71CB-3862-FF36471E4160}"/>
          </ac:picMkLst>
        </pc:picChg>
        <pc:picChg chg="del mod">
          <ac:chgData name="Saba Chikhladze" userId="S::chikhladzes@rferl.org::bc9b6070-22df-484f-8bb0-bfcbeaffb36d" providerId="AD" clId="Web-{73A438B9-A55F-C0E8-F37E-46AD2BFEC02E}" dt="2024-07-17T08:01:11.345" v="25"/>
          <ac:picMkLst>
            <pc:docMk/>
            <pc:sldMk cId="3632903983" sldId="308"/>
            <ac:picMk id="17" creationId="{4AD8682B-8398-79CA-5138-8CCEB9DD7039}"/>
          </ac:picMkLst>
        </pc:picChg>
        <pc:picChg chg="mod">
          <ac:chgData name="Saba Chikhladze" userId="S::chikhladzes@rferl.org::bc9b6070-22df-484f-8bb0-bfcbeaffb36d" providerId="AD" clId="Web-{73A438B9-A55F-C0E8-F37E-46AD2BFEC02E}" dt="2024-07-17T10:09:17.656" v="230" actId="14100"/>
          <ac:picMkLst>
            <pc:docMk/>
            <pc:sldMk cId="3632903983" sldId="308"/>
            <ac:picMk id="20" creationId="{FF023A71-77A9-BB74-B44D-3C4DC6492C67}"/>
          </ac:picMkLst>
        </pc:picChg>
        <pc:picChg chg="mod">
          <ac:chgData name="Saba Chikhladze" userId="S::chikhladzes@rferl.org::bc9b6070-22df-484f-8bb0-bfcbeaffb36d" providerId="AD" clId="Web-{73A438B9-A55F-C0E8-F37E-46AD2BFEC02E}" dt="2024-07-17T07:59:30.765" v="14" actId="14100"/>
          <ac:picMkLst>
            <pc:docMk/>
            <pc:sldMk cId="3632903983" sldId="308"/>
            <ac:picMk id="21" creationId="{1D4BAC3F-2883-6218-2FD9-B2DF9AC7C770}"/>
          </ac:picMkLst>
        </pc:picChg>
        <pc:extLst>
          <p:ext xmlns:p="http://schemas.openxmlformats.org/presentationml/2006/main" uri="{D6D511B9-2390-475A-947B-AFAB55BFBCF1}">
            <pc226:cmChg xmlns:pc226="http://schemas.microsoft.com/office/powerpoint/2022/06/main/command" chg="del">
              <pc226:chgData name="Saba Chikhladze" userId="S::chikhladzes@rferl.org::bc9b6070-22df-484f-8bb0-bfcbeaffb36d" providerId="AD" clId="Web-{73A438B9-A55F-C0E8-F37E-46AD2BFEC02E}" dt="2024-07-17T09:43:35.041" v="217"/>
              <pc2:cmMkLst xmlns:pc2="http://schemas.microsoft.com/office/powerpoint/2019/9/main/command">
                <pc:docMk/>
                <pc:sldMk cId="3632903983" sldId="308"/>
                <pc2:cmMk id="{8E1A5ABB-FA8E-4363-BAA2-366CCE997290}"/>
              </pc2:cmMkLst>
            </pc226:cmChg>
          </p:ext>
        </pc:extLst>
      </pc:sldChg>
      <pc:sldChg chg="addSp delSp modSp new del">
        <pc:chgData name="Saba Chikhladze" userId="S::chikhladzes@rferl.org::bc9b6070-22df-484f-8bb0-bfcbeaffb36d" providerId="AD" clId="Web-{73A438B9-A55F-C0E8-F37E-46AD2BFEC02E}" dt="2024-07-17T08:48:12.274" v="183"/>
        <pc:sldMkLst>
          <pc:docMk/>
          <pc:sldMk cId="35625417" sldId="320"/>
        </pc:sldMkLst>
        <pc:spChg chg="mod">
          <ac:chgData name="Saba Chikhladze" userId="S::chikhladzes@rferl.org::bc9b6070-22df-484f-8bb0-bfcbeaffb36d" providerId="AD" clId="Web-{73A438B9-A55F-C0E8-F37E-46AD2BFEC02E}" dt="2024-07-17T08:46:36.772" v="167" actId="20577"/>
          <ac:spMkLst>
            <pc:docMk/>
            <pc:sldMk cId="35625417" sldId="320"/>
            <ac:spMk id="2" creationId="{5A9C60A1-DA0F-6180-A8FF-C989C46312CB}"/>
          </ac:spMkLst>
        </pc:spChg>
        <pc:spChg chg="del">
          <ac:chgData name="Saba Chikhladze" userId="S::chikhladzes@rferl.org::bc9b6070-22df-484f-8bb0-bfcbeaffb36d" providerId="AD" clId="Web-{73A438B9-A55F-C0E8-F37E-46AD2BFEC02E}" dt="2024-07-17T08:46:39.038" v="168"/>
          <ac:spMkLst>
            <pc:docMk/>
            <pc:sldMk cId="35625417" sldId="320"/>
            <ac:spMk id="3" creationId="{F58632DC-A658-3038-878D-E75B56BBE2FC}"/>
          </ac:spMkLst>
        </pc:spChg>
        <pc:spChg chg="del">
          <ac:chgData name="Saba Chikhladze" userId="S::chikhladzes@rferl.org::bc9b6070-22df-484f-8bb0-bfcbeaffb36d" providerId="AD" clId="Web-{73A438B9-A55F-C0E8-F37E-46AD2BFEC02E}" dt="2024-07-17T08:46:54.226" v="174"/>
          <ac:spMkLst>
            <pc:docMk/>
            <pc:sldMk cId="35625417" sldId="320"/>
            <ac:spMk id="4" creationId="{197A8ADB-AB98-437D-897B-8A01088DF16A}"/>
          </ac:spMkLst>
        </pc:spChg>
        <pc:spChg chg="add mod">
          <ac:chgData name="Saba Chikhladze" userId="S::chikhladzes@rferl.org::bc9b6070-22df-484f-8bb0-bfcbeaffb36d" providerId="AD" clId="Web-{73A438B9-A55F-C0E8-F37E-46AD2BFEC02E}" dt="2024-07-17T08:47:09.523" v="180"/>
          <ac:spMkLst>
            <pc:docMk/>
            <pc:sldMk cId="35625417" sldId="320"/>
            <ac:spMk id="6" creationId="{4DDDE4C4-B8D1-C6A2-794E-68E1AF050CD7}"/>
          </ac:spMkLst>
        </pc:spChg>
        <pc:picChg chg="add">
          <ac:chgData name="Saba Chikhladze" userId="S::chikhladzes@rferl.org::bc9b6070-22df-484f-8bb0-bfcbeaffb36d" providerId="AD" clId="Web-{73A438B9-A55F-C0E8-F37E-46AD2BFEC02E}" dt="2024-07-17T08:46:31.929" v="166"/>
          <ac:picMkLst>
            <pc:docMk/>
            <pc:sldMk cId="35625417" sldId="320"/>
            <ac:picMk id="8" creationId="{4BA51EF8-7E88-1415-9316-2E3CA5FD2EC9}"/>
          </ac:picMkLst>
        </pc:picChg>
      </pc:sldChg>
      <pc:sldChg chg="modSp add del replId">
        <pc:chgData name="Saba Chikhladze" userId="S::chikhladzes@rferl.org::bc9b6070-22df-484f-8bb0-bfcbeaffb36d" providerId="AD" clId="Web-{73A438B9-A55F-C0E8-F37E-46AD2BFEC02E}" dt="2024-07-17T08:48:44.900" v="188"/>
        <pc:sldMkLst>
          <pc:docMk/>
          <pc:sldMk cId="3105404483" sldId="320"/>
        </pc:sldMkLst>
        <pc:graphicFrameChg chg="modGraphic">
          <ac:chgData name="Saba Chikhladze" userId="S::chikhladzes@rferl.org::bc9b6070-22df-484f-8bb0-bfcbeaffb36d" providerId="AD" clId="Web-{73A438B9-A55F-C0E8-F37E-46AD2BFEC02E}" dt="2024-07-17T08:48:40.681" v="187"/>
          <ac:graphicFrameMkLst>
            <pc:docMk/>
            <pc:sldMk cId="3105404483" sldId="320"/>
            <ac:graphicFrameMk id="55" creationId="{360F2FA1-0D02-3DB9-3DDA-4B4A847FB942}"/>
          </ac:graphicFrameMkLst>
        </pc:graphicFrameChg>
      </pc:sldChg>
    </pc:docChg>
  </pc:docChgLst>
  <pc:docChgLst>
    <pc:chgData name="Alina Zivanovic" userId="S::zivanovica@rferl.org::bbdeddc9-4eef-4c4b-b4d1-a2a3a1456286" providerId="AD" clId="Web-{33EBFC10-D402-400D-746D-D89E962C5756}"/>
    <pc:docChg chg="addSld delSld modSld sldOrd">
      <pc:chgData name="Alina Zivanovic" userId="S::zivanovica@rferl.org::bbdeddc9-4eef-4c4b-b4d1-a2a3a1456286" providerId="AD" clId="Web-{33EBFC10-D402-400D-746D-D89E962C5756}" dt="2024-07-15T14:50:17.141" v="1431" actId="1076"/>
      <pc:docMkLst>
        <pc:docMk/>
      </pc:docMkLst>
      <pc:sldChg chg="modSp">
        <pc:chgData name="Alina Zivanovic" userId="S::zivanovica@rferl.org::bbdeddc9-4eef-4c4b-b4d1-a2a3a1456286" providerId="AD" clId="Web-{33EBFC10-D402-400D-746D-D89E962C5756}" dt="2024-07-15T14:03:55.988" v="740" actId="20577"/>
        <pc:sldMkLst>
          <pc:docMk/>
          <pc:sldMk cId="1742861620" sldId="266"/>
        </pc:sldMkLst>
        <pc:spChg chg="mod">
          <ac:chgData name="Alina Zivanovic" userId="S::zivanovica@rferl.org::bbdeddc9-4eef-4c4b-b4d1-a2a3a1456286" providerId="AD" clId="Web-{33EBFC10-D402-400D-746D-D89E962C5756}" dt="2024-07-15T14:03:55.988" v="740" actId="20577"/>
          <ac:spMkLst>
            <pc:docMk/>
            <pc:sldMk cId="1742861620" sldId="266"/>
            <ac:spMk id="3" creationId="{FED19BCA-B61F-4EA6-A1FB-CCA3BD8506FB}"/>
          </ac:spMkLst>
        </pc:spChg>
        <pc:picChg chg="mod">
          <ac:chgData name="Alina Zivanovic" userId="S::zivanovica@rferl.org::bbdeddc9-4eef-4c4b-b4d1-a2a3a1456286" providerId="AD" clId="Web-{33EBFC10-D402-400D-746D-D89E962C5756}" dt="2024-07-15T09:19:22.255" v="78" actId="1076"/>
          <ac:picMkLst>
            <pc:docMk/>
            <pc:sldMk cId="1742861620" sldId="266"/>
            <ac:picMk id="14" creationId="{5745D360-7A48-5F06-05B2-F8F6BD847DFF}"/>
          </ac:picMkLst>
        </pc:picChg>
      </pc:sldChg>
      <pc:sldChg chg="modSp">
        <pc:chgData name="Alina Zivanovic" userId="S::zivanovica@rferl.org::bbdeddc9-4eef-4c4b-b4d1-a2a3a1456286" providerId="AD" clId="Web-{33EBFC10-D402-400D-746D-D89E962C5756}" dt="2024-07-15T14:26:42.242" v="1052" actId="1076"/>
        <pc:sldMkLst>
          <pc:docMk/>
          <pc:sldMk cId="1969787568" sldId="271"/>
        </pc:sldMkLst>
        <pc:spChg chg="mod">
          <ac:chgData name="Alina Zivanovic" userId="S::zivanovica@rferl.org::bbdeddc9-4eef-4c4b-b4d1-a2a3a1456286" providerId="AD" clId="Web-{33EBFC10-D402-400D-746D-D89E962C5756}" dt="2024-07-15T14:26:42.242" v="1052" actId="1076"/>
          <ac:spMkLst>
            <pc:docMk/>
            <pc:sldMk cId="1969787568" sldId="271"/>
            <ac:spMk id="3" creationId="{AF64C29E-DF30-4DC6-AB95-2016F9A703B6}"/>
          </ac:spMkLst>
        </pc:spChg>
      </pc:sldChg>
      <pc:sldChg chg="addSp delSp modSp del">
        <pc:chgData name="Alina Zivanovic" userId="S::zivanovica@rferl.org::bbdeddc9-4eef-4c4b-b4d1-a2a3a1456286" providerId="AD" clId="Web-{33EBFC10-D402-400D-746D-D89E962C5756}" dt="2024-07-15T13:32:54.401" v="329"/>
        <pc:sldMkLst>
          <pc:docMk/>
          <pc:sldMk cId="636929804" sldId="282"/>
        </pc:sldMkLst>
        <pc:spChg chg="add mod">
          <ac:chgData name="Alina Zivanovic" userId="S::zivanovica@rferl.org::bbdeddc9-4eef-4c4b-b4d1-a2a3a1456286" providerId="AD" clId="Web-{33EBFC10-D402-400D-746D-D89E962C5756}" dt="2024-07-15T13:32:50.994" v="327"/>
          <ac:spMkLst>
            <pc:docMk/>
            <pc:sldMk cId="636929804" sldId="282"/>
            <ac:spMk id="4" creationId="{019B5369-247C-3FD0-749B-DC9ADED83553}"/>
          </ac:spMkLst>
        </pc:spChg>
        <pc:spChg chg="add mod">
          <ac:chgData name="Alina Zivanovic" userId="S::zivanovica@rferl.org::bbdeddc9-4eef-4c4b-b4d1-a2a3a1456286" providerId="AD" clId="Web-{33EBFC10-D402-400D-746D-D89E962C5756}" dt="2024-07-15T13:32:52.963" v="328"/>
          <ac:spMkLst>
            <pc:docMk/>
            <pc:sldMk cId="636929804" sldId="282"/>
            <ac:spMk id="6" creationId="{B925105E-AF09-5437-A612-A17DEDF354F3}"/>
          </ac:spMkLst>
        </pc:spChg>
        <pc:spChg chg="del">
          <ac:chgData name="Alina Zivanovic" userId="S::zivanovica@rferl.org::bbdeddc9-4eef-4c4b-b4d1-a2a3a1456286" providerId="AD" clId="Web-{33EBFC10-D402-400D-746D-D89E962C5756}" dt="2024-07-15T13:32:52.963" v="328"/>
          <ac:spMkLst>
            <pc:docMk/>
            <pc:sldMk cId="636929804" sldId="282"/>
            <ac:spMk id="13" creationId="{7E5B6E40-3A7D-ACF7-AA38-25977D322D81}"/>
          </ac:spMkLst>
        </pc:spChg>
        <pc:spChg chg="del">
          <ac:chgData name="Alina Zivanovic" userId="S::zivanovica@rferl.org::bbdeddc9-4eef-4c4b-b4d1-a2a3a1456286" providerId="AD" clId="Web-{33EBFC10-D402-400D-746D-D89E962C5756}" dt="2024-07-15T13:32:50.994" v="327"/>
          <ac:spMkLst>
            <pc:docMk/>
            <pc:sldMk cId="636929804" sldId="282"/>
            <ac:spMk id="36" creationId="{E71298F0-74F1-FECA-0F02-495F9A2EBA7B}"/>
          </ac:spMkLst>
        </pc:spChg>
      </pc:sldChg>
      <pc:sldChg chg="addSp delSp del">
        <pc:chgData name="Alina Zivanovic" userId="S::zivanovica@rferl.org::bbdeddc9-4eef-4c4b-b4d1-a2a3a1456286" providerId="AD" clId="Web-{33EBFC10-D402-400D-746D-D89E962C5756}" dt="2024-07-15T13:33:51.170" v="353"/>
        <pc:sldMkLst>
          <pc:docMk/>
          <pc:sldMk cId="1641471475" sldId="288"/>
        </pc:sldMkLst>
        <pc:spChg chg="add del">
          <ac:chgData name="Alina Zivanovic" userId="S::zivanovica@rferl.org::bbdeddc9-4eef-4c4b-b4d1-a2a3a1456286" providerId="AD" clId="Web-{33EBFC10-D402-400D-746D-D89E962C5756}" dt="2024-07-15T09:09:07.159" v="4"/>
          <ac:spMkLst>
            <pc:docMk/>
            <pc:sldMk cId="1641471475" sldId="288"/>
            <ac:spMk id="3" creationId="{5C55445B-A5A4-B16B-81F3-FBBC50CBE355}"/>
          </ac:spMkLst>
        </pc:spChg>
        <pc:spChg chg="add del">
          <ac:chgData name="Alina Zivanovic" userId="S::zivanovica@rferl.org::bbdeddc9-4eef-4c4b-b4d1-a2a3a1456286" providerId="AD" clId="Web-{33EBFC10-D402-400D-746D-D89E962C5756}" dt="2024-07-15T09:09:05.612" v="3"/>
          <ac:spMkLst>
            <pc:docMk/>
            <pc:sldMk cId="1641471475" sldId="288"/>
            <ac:spMk id="5" creationId="{A3594B61-6D8A-3B87-CB0A-9ACB29977C78}"/>
          </ac:spMkLst>
        </pc:spChg>
      </pc:sldChg>
      <pc:sldChg chg="del">
        <pc:chgData name="Alina Zivanovic" userId="S::zivanovica@rferl.org::bbdeddc9-4eef-4c4b-b4d1-a2a3a1456286" providerId="AD" clId="Web-{33EBFC10-D402-400D-746D-D89E962C5756}" dt="2024-07-15T13:29:57.482" v="326"/>
        <pc:sldMkLst>
          <pc:docMk/>
          <pc:sldMk cId="3697938486" sldId="291"/>
        </pc:sldMkLst>
      </pc:sldChg>
      <pc:sldChg chg="addSp modSp ord">
        <pc:chgData name="Alina Zivanovic" userId="S::zivanovica@rferl.org::bbdeddc9-4eef-4c4b-b4d1-a2a3a1456286" providerId="AD" clId="Web-{33EBFC10-D402-400D-746D-D89E962C5756}" dt="2024-07-15T14:36:22.253" v="1211" actId="14100"/>
        <pc:sldMkLst>
          <pc:docMk/>
          <pc:sldMk cId="3945153005" sldId="293"/>
        </pc:sldMkLst>
        <pc:spChg chg="mod">
          <ac:chgData name="Alina Zivanovic" userId="S::zivanovica@rferl.org::bbdeddc9-4eef-4c4b-b4d1-a2a3a1456286" providerId="AD" clId="Web-{33EBFC10-D402-400D-746D-D89E962C5756}" dt="2024-07-15T14:29:53.084" v="1068" actId="20577"/>
          <ac:spMkLst>
            <pc:docMk/>
            <pc:sldMk cId="3945153005" sldId="293"/>
            <ac:spMk id="2" creationId="{4518FC28-E0BD-4387-B8BE-9965D1A57FF1}"/>
          </ac:spMkLst>
        </pc:spChg>
        <pc:picChg chg="add mod">
          <ac:chgData name="Alina Zivanovic" userId="S::zivanovica@rferl.org::bbdeddc9-4eef-4c4b-b4d1-a2a3a1456286" providerId="AD" clId="Web-{33EBFC10-D402-400D-746D-D89E962C5756}" dt="2024-07-15T14:36:22.253" v="1211" actId="14100"/>
          <ac:picMkLst>
            <pc:docMk/>
            <pc:sldMk cId="3945153005" sldId="293"/>
            <ac:picMk id="4" creationId="{CD74B096-56B3-8416-373A-3D7B09974C02}"/>
          </ac:picMkLst>
        </pc:picChg>
        <pc:picChg chg="mod">
          <ac:chgData name="Alina Zivanovic" userId="S::zivanovica@rferl.org::bbdeddc9-4eef-4c4b-b4d1-a2a3a1456286" providerId="AD" clId="Web-{33EBFC10-D402-400D-746D-D89E962C5756}" dt="2024-07-15T14:36:13.143" v="1205" actId="1076"/>
          <ac:picMkLst>
            <pc:docMk/>
            <pc:sldMk cId="3945153005" sldId="293"/>
            <ac:picMk id="12" creationId="{27D75037-7E58-5A09-3EC1-74B0F0C7DF4E}"/>
          </ac:picMkLst>
        </pc:picChg>
        <pc:picChg chg="mod">
          <ac:chgData name="Alina Zivanovic" userId="S::zivanovica@rferl.org::bbdeddc9-4eef-4c4b-b4d1-a2a3a1456286" providerId="AD" clId="Web-{33EBFC10-D402-400D-746D-D89E962C5756}" dt="2024-07-15T14:36:14.627" v="1206" actId="1076"/>
          <ac:picMkLst>
            <pc:docMk/>
            <pc:sldMk cId="3945153005" sldId="293"/>
            <ac:picMk id="13" creationId="{56110D57-7D5E-24A7-0F90-0C5168C34EAC}"/>
          </ac:picMkLst>
        </pc:picChg>
      </pc:sldChg>
      <pc:sldChg chg="addSp delSp modSp ord">
        <pc:chgData name="Alina Zivanovic" userId="S::zivanovica@rferl.org::bbdeddc9-4eef-4c4b-b4d1-a2a3a1456286" providerId="AD" clId="Web-{33EBFC10-D402-400D-746D-D89E962C5756}" dt="2024-07-15T14:16:42.715" v="863" actId="1076"/>
        <pc:sldMkLst>
          <pc:docMk/>
          <pc:sldMk cId="2940232562" sldId="295"/>
        </pc:sldMkLst>
        <pc:spChg chg="mod">
          <ac:chgData name="Alina Zivanovic" userId="S::zivanovica@rferl.org::bbdeddc9-4eef-4c4b-b4d1-a2a3a1456286" providerId="AD" clId="Web-{33EBFC10-D402-400D-746D-D89E962C5756}" dt="2024-07-15T14:16:27.667" v="859" actId="1076"/>
          <ac:spMkLst>
            <pc:docMk/>
            <pc:sldMk cId="2940232562" sldId="295"/>
            <ac:spMk id="2" creationId="{4518FC28-E0BD-4387-B8BE-9965D1A57FF1}"/>
          </ac:spMkLst>
        </pc:spChg>
        <pc:spChg chg="mod">
          <ac:chgData name="Alina Zivanovic" userId="S::zivanovica@rferl.org::bbdeddc9-4eef-4c4b-b4d1-a2a3a1456286" providerId="AD" clId="Web-{33EBFC10-D402-400D-746D-D89E962C5756}" dt="2024-07-15T14:16:34.745" v="861" actId="1076"/>
          <ac:spMkLst>
            <pc:docMk/>
            <pc:sldMk cId="2940232562" sldId="295"/>
            <ac:spMk id="3" creationId="{FED19BCA-B61F-4EA6-A1FB-CCA3BD8506FB}"/>
          </ac:spMkLst>
        </pc:spChg>
        <pc:picChg chg="mod">
          <ac:chgData name="Alina Zivanovic" userId="S::zivanovica@rferl.org::bbdeddc9-4eef-4c4b-b4d1-a2a3a1456286" providerId="AD" clId="Web-{33EBFC10-D402-400D-746D-D89E962C5756}" dt="2024-07-15T14:16:42.715" v="863" actId="1076"/>
          <ac:picMkLst>
            <pc:docMk/>
            <pc:sldMk cId="2940232562" sldId="295"/>
            <ac:picMk id="4" creationId="{00C41381-B842-91F7-723D-95FB8F1FCB4F}"/>
          </ac:picMkLst>
        </pc:picChg>
        <pc:picChg chg="add mod">
          <ac:chgData name="Alina Zivanovic" userId="S::zivanovica@rferl.org::bbdeddc9-4eef-4c4b-b4d1-a2a3a1456286" providerId="AD" clId="Web-{33EBFC10-D402-400D-746D-D89E962C5756}" dt="2024-07-15T14:15:50.961" v="849" actId="1076"/>
          <ac:picMkLst>
            <pc:docMk/>
            <pc:sldMk cId="2940232562" sldId="295"/>
            <ac:picMk id="5" creationId="{1BA65124-A915-9AFD-802A-96280AC5063A}"/>
          </ac:picMkLst>
        </pc:picChg>
        <pc:picChg chg="del mod">
          <ac:chgData name="Alina Zivanovic" userId="S::zivanovica@rferl.org::bbdeddc9-4eef-4c4b-b4d1-a2a3a1456286" providerId="AD" clId="Web-{33EBFC10-D402-400D-746D-D89E962C5756}" dt="2024-07-15T14:15:42.132" v="846"/>
          <ac:picMkLst>
            <pc:docMk/>
            <pc:sldMk cId="2940232562" sldId="295"/>
            <ac:picMk id="8" creationId="{33A7220A-4FC5-8075-9B78-EA0F2ED0C080}"/>
          </ac:picMkLst>
        </pc:picChg>
        <pc:picChg chg="mod">
          <ac:chgData name="Alina Zivanovic" userId="S::zivanovica@rferl.org::bbdeddc9-4eef-4c4b-b4d1-a2a3a1456286" providerId="AD" clId="Web-{33EBFC10-D402-400D-746D-D89E962C5756}" dt="2024-07-15T14:16:15.494" v="858" actId="1076"/>
          <ac:picMkLst>
            <pc:docMk/>
            <pc:sldMk cId="2940232562" sldId="295"/>
            <ac:picMk id="9" creationId="{4468F993-8C9B-FDA9-267F-5D269186BFCF}"/>
          </ac:picMkLst>
        </pc:picChg>
      </pc:sldChg>
      <pc:sldChg chg="modSp">
        <pc:chgData name="Alina Zivanovic" userId="S::zivanovica@rferl.org::bbdeddc9-4eef-4c4b-b4d1-a2a3a1456286" providerId="AD" clId="Web-{33EBFC10-D402-400D-746D-D89E962C5756}" dt="2024-07-15T14:03:37.002" v="736" actId="1076"/>
        <pc:sldMkLst>
          <pc:docMk/>
          <pc:sldMk cId="1030541345" sldId="296"/>
        </pc:sldMkLst>
        <pc:picChg chg="mod">
          <ac:chgData name="Alina Zivanovic" userId="S::zivanovica@rferl.org::bbdeddc9-4eef-4c4b-b4d1-a2a3a1456286" providerId="AD" clId="Web-{33EBFC10-D402-400D-746D-D89E962C5756}" dt="2024-07-15T14:03:37.002" v="736" actId="1076"/>
          <ac:picMkLst>
            <pc:docMk/>
            <pc:sldMk cId="1030541345" sldId="296"/>
            <ac:picMk id="13" creationId="{7916E028-E26E-8C55-FEAE-6131FA2144B7}"/>
          </ac:picMkLst>
        </pc:picChg>
      </pc:sldChg>
      <pc:sldChg chg="addSp modSp ord">
        <pc:chgData name="Alina Zivanovic" userId="S::zivanovica@rferl.org::bbdeddc9-4eef-4c4b-b4d1-a2a3a1456286" providerId="AD" clId="Web-{33EBFC10-D402-400D-746D-D89E962C5756}" dt="2024-07-15T14:43:48.613" v="1371" actId="14100"/>
        <pc:sldMkLst>
          <pc:docMk/>
          <pc:sldMk cId="1427790093" sldId="298"/>
        </pc:sldMkLst>
        <pc:spChg chg="mod">
          <ac:chgData name="Alina Zivanovic" userId="S::zivanovica@rferl.org::bbdeddc9-4eef-4c4b-b4d1-a2a3a1456286" providerId="AD" clId="Web-{33EBFC10-D402-400D-746D-D89E962C5756}" dt="2024-07-15T13:59:51.783" v="723" actId="1076"/>
          <ac:spMkLst>
            <pc:docMk/>
            <pc:sldMk cId="1427790093" sldId="298"/>
            <ac:spMk id="2" creationId="{4518FC28-E0BD-4387-B8BE-9965D1A57FF1}"/>
          </ac:spMkLst>
        </pc:spChg>
        <pc:spChg chg="mod">
          <ac:chgData name="Alina Zivanovic" userId="S::zivanovica@rferl.org::bbdeddc9-4eef-4c4b-b4d1-a2a3a1456286" providerId="AD" clId="Web-{33EBFC10-D402-400D-746D-D89E962C5756}" dt="2024-07-15T13:59:42.438" v="722" actId="20577"/>
          <ac:spMkLst>
            <pc:docMk/>
            <pc:sldMk cId="1427790093" sldId="298"/>
            <ac:spMk id="3" creationId="{FED19BCA-B61F-4EA6-A1FB-CCA3BD8506FB}"/>
          </ac:spMkLst>
        </pc:spChg>
        <pc:spChg chg="add mod">
          <ac:chgData name="Alina Zivanovic" userId="S::zivanovica@rferl.org::bbdeddc9-4eef-4c4b-b4d1-a2a3a1456286" providerId="AD" clId="Web-{33EBFC10-D402-400D-746D-D89E962C5756}" dt="2024-07-15T14:43:48.613" v="1371" actId="14100"/>
          <ac:spMkLst>
            <pc:docMk/>
            <pc:sldMk cId="1427790093" sldId="298"/>
            <ac:spMk id="8" creationId="{B61CDC87-B3A0-3381-B83F-DDE168E9A7A2}"/>
          </ac:spMkLst>
        </pc:spChg>
        <pc:picChg chg="mod">
          <ac:chgData name="Alina Zivanovic" userId="S::zivanovica@rferl.org::bbdeddc9-4eef-4c4b-b4d1-a2a3a1456286" providerId="AD" clId="Web-{33EBFC10-D402-400D-746D-D89E962C5756}" dt="2024-07-15T13:59:29.766" v="717" actId="1076"/>
          <ac:picMkLst>
            <pc:docMk/>
            <pc:sldMk cId="1427790093" sldId="298"/>
            <ac:picMk id="5" creationId="{22BE3739-8C77-7B40-2660-6BE80C4734B9}"/>
          </ac:picMkLst>
        </pc:picChg>
        <pc:picChg chg="mod">
          <ac:chgData name="Alina Zivanovic" userId="S::zivanovica@rferl.org::bbdeddc9-4eef-4c4b-b4d1-a2a3a1456286" providerId="AD" clId="Web-{33EBFC10-D402-400D-746D-D89E962C5756}" dt="2024-07-15T13:59:35.219" v="719" actId="1076"/>
          <ac:picMkLst>
            <pc:docMk/>
            <pc:sldMk cId="1427790093" sldId="298"/>
            <ac:picMk id="7" creationId="{BBF62854-8EA2-6C71-FC44-8D4A5A8284DE}"/>
          </ac:picMkLst>
        </pc:picChg>
      </pc:sldChg>
      <pc:sldChg chg="addSp delSp modSp">
        <pc:chgData name="Alina Zivanovic" userId="S::zivanovica@rferl.org::bbdeddc9-4eef-4c4b-b4d1-a2a3a1456286" providerId="AD" clId="Web-{33EBFC10-D402-400D-746D-D89E962C5756}" dt="2024-07-15T14:41:43.620" v="1269" actId="20577"/>
        <pc:sldMkLst>
          <pc:docMk/>
          <pc:sldMk cId="1095211006" sldId="299"/>
        </pc:sldMkLst>
        <pc:spChg chg="mod">
          <ac:chgData name="Alina Zivanovic" userId="S::zivanovica@rferl.org::bbdeddc9-4eef-4c4b-b4d1-a2a3a1456286" providerId="AD" clId="Web-{33EBFC10-D402-400D-746D-D89E962C5756}" dt="2024-07-15T14:41:23.868" v="1250" actId="20577"/>
          <ac:spMkLst>
            <pc:docMk/>
            <pc:sldMk cId="1095211006" sldId="299"/>
            <ac:spMk id="2" creationId="{4518FC28-E0BD-4387-B8BE-9965D1A57FF1}"/>
          </ac:spMkLst>
        </pc:spChg>
        <pc:spChg chg="add del mod">
          <ac:chgData name="Alina Zivanovic" userId="S::zivanovica@rferl.org::bbdeddc9-4eef-4c4b-b4d1-a2a3a1456286" providerId="AD" clId="Web-{33EBFC10-D402-400D-746D-D89E962C5756}" dt="2024-07-15T14:41:43.620" v="1269" actId="20577"/>
          <ac:spMkLst>
            <pc:docMk/>
            <pc:sldMk cId="1095211006" sldId="299"/>
            <ac:spMk id="3" creationId="{FED19BCA-B61F-4EA6-A1FB-CCA3BD8506FB}"/>
          </ac:spMkLst>
        </pc:spChg>
        <pc:spChg chg="add del mod">
          <ac:chgData name="Alina Zivanovic" userId="S::zivanovica@rferl.org::bbdeddc9-4eef-4c4b-b4d1-a2a3a1456286" providerId="AD" clId="Web-{33EBFC10-D402-400D-746D-D89E962C5756}" dt="2024-07-15T14:41:14.071" v="1247"/>
          <ac:spMkLst>
            <pc:docMk/>
            <pc:sldMk cId="1095211006" sldId="299"/>
            <ac:spMk id="7" creationId="{87FF49AC-DD78-EBC7-5DAB-18BCDAAC4A0F}"/>
          </ac:spMkLst>
        </pc:spChg>
        <pc:picChg chg="add mod">
          <ac:chgData name="Alina Zivanovic" userId="S::zivanovica@rferl.org::bbdeddc9-4eef-4c4b-b4d1-a2a3a1456286" providerId="AD" clId="Web-{33EBFC10-D402-400D-746D-D89E962C5756}" dt="2024-07-15T14:08:17.960" v="773" actId="1076"/>
          <ac:picMkLst>
            <pc:docMk/>
            <pc:sldMk cId="1095211006" sldId="299"/>
            <ac:picMk id="4" creationId="{3F701EFA-6510-AD3D-5066-5769E1B895BB}"/>
          </ac:picMkLst>
        </pc:picChg>
        <pc:picChg chg="mod">
          <ac:chgData name="Alina Zivanovic" userId="S::zivanovica@rferl.org::bbdeddc9-4eef-4c4b-b4d1-a2a3a1456286" providerId="AD" clId="Web-{33EBFC10-D402-400D-746D-D89E962C5756}" dt="2024-07-15T14:08:27.414" v="776" actId="14100"/>
          <ac:picMkLst>
            <pc:docMk/>
            <pc:sldMk cId="1095211006" sldId="299"/>
            <ac:picMk id="11" creationId="{713146CC-0B7C-ADAF-E503-6D8D8C88617E}"/>
          </ac:picMkLst>
        </pc:picChg>
      </pc:sldChg>
      <pc:sldChg chg="addSp modSp ord">
        <pc:chgData name="Alina Zivanovic" userId="S::zivanovica@rferl.org::bbdeddc9-4eef-4c4b-b4d1-a2a3a1456286" providerId="AD" clId="Web-{33EBFC10-D402-400D-746D-D89E962C5756}" dt="2024-07-15T14:24:33.858" v="1037" actId="20577"/>
        <pc:sldMkLst>
          <pc:docMk/>
          <pc:sldMk cId="1129187283" sldId="300"/>
        </pc:sldMkLst>
        <pc:spChg chg="mod">
          <ac:chgData name="Alina Zivanovic" userId="S::zivanovica@rferl.org::bbdeddc9-4eef-4c4b-b4d1-a2a3a1456286" providerId="AD" clId="Web-{33EBFC10-D402-400D-746D-D89E962C5756}" dt="2024-07-15T14:20:53.077" v="966" actId="14100"/>
          <ac:spMkLst>
            <pc:docMk/>
            <pc:sldMk cId="1129187283" sldId="300"/>
            <ac:spMk id="2" creationId="{4518FC28-E0BD-4387-B8BE-9965D1A57FF1}"/>
          </ac:spMkLst>
        </pc:spChg>
        <pc:spChg chg="mod">
          <ac:chgData name="Alina Zivanovic" userId="S::zivanovica@rferl.org::bbdeddc9-4eef-4c4b-b4d1-a2a3a1456286" providerId="AD" clId="Web-{33EBFC10-D402-400D-746D-D89E962C5756}" dt="2024-07-15T14:20:09.667" v="935" actId="20577"/>
          <ac:spMkLst>
            <pc:docMk/>
            <pc:sldMk cId="1129187283" sldId="300"/>
            <ac:spMk id="3" creationId="{FED19BCA-B61F-4EA6-A1FB-CCA3BD8506FB}"/>
          </ac:spMkLst>
        </pc:spChg>
        <pc:spChg chg="add mod">
          <ac:chgData name="Alina Zivanovic" userId="S::zivanovica@rferl.org::bbdeddc9-4eef-4c4b-b4d1-a2a3a1456286" providerId="AD" clId="Web-{33EBFC10-D402-400D-746D-D89E962C5756}" dt="2024-07-15T14:24:33.858" v="1037" actId="20577"/>
          <ac:spMkLst>
            <pc:docMk/>
            <pc:sldMk cId="1129187283" sldId="300"/>
            <ac:spMk id="5" creationId="{246D20A0-EC0C-2941-C519-4A962FBAD36C}"/>
          </ac:spMkLst>
        </pc:spChg>
        <pc:picChg chg="mod">
          <ac:chgData name="Alina Zivanovic" userId="S::zivanovica@rferl.org::bbdeddc9-4eef-4c4b-b4d1-a2a3a1456286" providerId="AD" clId="Web-{33EBFC10-D402-400D-746D-D89E962C5756}" dt="2024-07-15T14:21:26.110" v="977" actId="1076"/>
          <ac:picMkLst>
            <pc:docMk/>
            <pc:sldMk cId="1129187283" sldId="300"/>
            <ac:picMk id="7" creationId="{5C0448F2-93BB-497F-4E39-93AC5A081805}"/>
          </ac:picMkLst>
        </pc:picChg>
        <pc:picChg chg="mod">
          <ac:chgData name="Alina Zivanovic" userId="S::zivanovica@rferl.org::bbdeddc9-4eef-4c4b-b4d1-a2a3a1456286" providerId="AD" clId="Web-{33EBFC10-D402-400D-746D-D89E962C5756}" dt="2024-07-15T14:21:24.235" v="976" actId="1076"/>
          <ac:picMkLst>
            <pc:docMk/>
            <pc:sldMk cId="1129187283" sldId="300"/>
            <ac:picMk id="9" creationId="{05D66D81-5531-A0A7-2C42-FECE607B7D66}"/>
          </ac:picMkLst>
        </pc:picChg>
      </pc:sldChg>
      <pc:sldChg chg="addSp delSp modSp ord">
        <pc:chgData name="Alina Zivanovic" userId="S::zivanovica@rferl.org::bbdeddc9-4eef-4c4b-b4d1-a2a3a1456286" providerId="AD" clId="Web-{33EBFC10-D402-400D-746D-D89E962C5756}" dt="2024-07-15T14:19:40.103" v="919" actId="20577"/>
        <pc:sldMkLst>
          <pc:docMk/>
          <pc:sldMk cId="1982544337" sldId="302"/>
        </pc:sldMkLst>
        <pc:spChg chg="mod">
          <ac:chgData name="Alina Zivanovic" userId="S::zivanovica@rferl.org::bbdeddc9-4eef-4c4b-b4d1-a2a3a1456286" providerId="AD" clId="Web-{33EBFC10-D402-400D-746D-D89E962C5756}" dt="2024-07-15T14:19:40.103" v="919" actId="20577"/>
          <ac:spMkLst>
            <pc:docMk/>
            <pc:sldMk cId="1982544337" sldId="302"/>
            <ac:spMk id="2" creationId="{4518FC28-E0BD-4387-B8BE-9965D1A57FF1}"/>
          </ac:spMkLst>
        </pc:spChg>
        <pc:spChg chg="mod">
          <ac:chgData name="Alina Zivanovic" userId="S::zivanovica@rferl.org::bbdeddc9-4eef-4c4b-b4d1-a2a3a1456286" providerId="AD" clId="Web-{33EBFC10-D402-400D-746D-D89E962C5756}" dt="2024-07-15T14:19:18.945" v="915" actId="20577"/>
          <ac:spMkLst>
            <pc:docMk/>
            <pc:sldMk cId="1982544337" sldId="302"/>
            <ac:spMk id="3" creationId="{FED19BCA-B61F-4EA6-A1FB-CCA3BD8506FB}"/>
          </ac:spMkLst>
        </pc:spChg>
        <pc:picChg chg="mod">
          <ac:chgData name="Alina Zivanovic" userId="S::zivanovica@rferl.org::bbdeddc9-4eef-4c4b-b4d1-a2a3a1456286" providerId="AD" clId="Web-{33EBFC10-D402-400D-746D-D89E962C5756}" dt="2024-07-15T09:27:01.862" v="190" actId="1076"/>
          <ac:picMkLst>
            <pc:docMk/>
            <pc:sldMk cId="1982544337" sldId="302"/>
            <ac:picMk id="4" creationId="{FE5C9C85-08A6-24A7-0808-225DC11C7083}"/>
          </ac:picMkLst>
        </pc:picChg>
        <pc:picChg chg="mod">
          <ac:chgData name="Alina Zivanovic" userId="S::zivanovica@rferl.org::bbdeddc9-4eef-4c4b-b4d1-a2a3a1456286" providerId="AD" clId="Web-{33EBFC10-D402-400D-746D-D89E962C5756}" dt="2024-07-15T14:19:04.553" v="906" actId="1076"/>
          <ac:picMkLst>
            <pc:docMk/>
            <pc:sldMk cId="1982544337" sldId="302"/>
            <ac:picMk id="5" creationId="{BE7FA9A7-7016-4120-2202-4C6C4E3C4C70}"/>
          </ac:picMkLst>
        </pc:picChg>
        <pc:picChg chg="add del mod">
          <ac:chgData name="Alina Zivanovic" userId="S::zivanovica@rferl.org::bbdeddc9-4eef-4c4b-b4d1-a2a3a1456286" providerId="AD" clId="Web-{33EBFC10-D402-400D-746D-D89E962C5756}" dt="2024-07-15T14:17:08.013" v="865"/>
          <ac:picMkLst>
            <pc:docMk/>
            <pc:sldMk cId="1982544337" sldId="302"/>
            <ac:picMk id="7" creationId="{080C1B2D-A85A-81B1-8BAC-772DC6A9AE0F}"/>
          </ac:picMkLst>
        </pc:picChg>
      </pc:sldChg>
      <pc:sldChg chg="addSp delSp modSp del">
        <pc:chgData name="Alina Zivanovic" userId="S::zivanovica@rferl.org::bbdeddc9-4eef-4c4b-b4d1-a2a3a1456286" providerId="AD" clId="Web-{33EBFC10-D402-400D-746D-D89E962C5756}" dt="2024-07-15T14:00:36.239" v="732"/>
        <pc:sldMkLst>
          <pc:docMk/>
          <pc:sldMk cId="2411212104" sldId="303"/>
        </pc:sldMkLst>
        <pc:spChg chg="mod">
          <ac:chgData name="Alina Zivanovic" userId="S::zivanovica@rferl.org::bbdeddc9-4eef-4c4b-b4d1-a2a3a1456286" providerId="AD" clId="Web-{33EBFC10-D402-400D-746D-D89E962C5756}" dt="2024-07-15T09:12:26.883" v="76" actId="20577"/>
          <ac:spMkLst>
            <pc:docMk/>
            <pc:sldMk cId="2411212104" sldId="303"/>
            <ac:spMk id="2" creationId="{4518FC28-E0BD-4387-B8BE-9965D1A57FF1}"/>
          </ac:spMkLst>
        </pc:spChg>
        <pc:spChg chg="mod">
          <ac:chgData name="Alina Zivanovic" userId="S::zivanovica@rferl.org::bbdeddc9-4eef-4c4b-b4d1-a2a3a1456286" providerId="AD" clId="Web-{33EBFC10-D402-400D-746D-D89E962C5756}" dt="2024-07-15T09:10:13.770" v="54" actId="20577"/>
          <ac:spMkLst>
            <pc:docMk/>
            <pc:sldMk cId="2411212104" sldId="303"/>
            <ac:spMk id="3" creationId="{FED19BCA-B61F-4EA6-A1FB-CCA3BD8506FB}"/>
          </ac:spMkLst>
        </pc:spChg>
        <pc:picChg chg="add del mod">
          <ac:chgData name="Alina Zivanovic" userId="S::zivanovica@rferl.org::bbdeddc9-4eef-4c4b-b4d1-a2a3a1456286" providerId="AD" clId="Web-{33EBFC10-D402-400D-746D-D89E962C5756}" dt="2024-07-15T14:00:32.739" v="731"/>
          <ac:picMkLst>
            <pc:docMk/>
            <pc:sldMk cId="2411212104" sldId="303"/>
            <ac:picMk id="4" creationId="{67FF14E2-CC57-7A6C-5CF7-45FAD8FA1FCA}"/>
          </ac:picMkLst>
        </pc:picChg>
        <pc:picChg chg="del mod">
          <ac:chgData name="Alina Zivanovic" userId="S::zivanovica@rferl.org::bbdeddc9-4eef-4c4b-b4d1-a2a3a1456286" providerId="AD" clId="Web-{33EBFC10-D402-400D-746D-D89E962C5756}" dt="2024-07-15T09:12:30.758" v="77"/>
          <ac:picMkLst>
            <pc:docMk/>
            <pc:sldMk cId="2411212104" sldId="303"/>
            <ac:picMk id="5" creationId="{3C17B5E3-292D-3CA4-42A8-9DF794F5451F}"/>
          </ac:picMkLst>
        </pc:picChg>
        <pc:picChg chg="del">
          <ac:chgData name="Alina Zivanovic" userId="S::zivanovica@rferl.org::bbdeddc9-4eef-4c4b-b4d1-a2a3a1456286" providerId="AD" clId="Web-{33EBFC10-D402-400D-746D-D89E962C5756}" dt="2024-07-15T09:09:23.800" v="5"/>
          <ac:picMkLst>
            <pc:docMk/>
            <pc:sldMk cId="2411212104" sldId="303"/>
            <ac:picMk id="7" creationId="{044BD9E9-84A0-3394-CF55-FB581DC5C055}"/>
          </ac:picMkLst>
        </pc:picChg>
      </pc:sldChg>
      <pc:sldChg chg="addSp modSp ord">
        <pc:chgData name="Alina Zivanovic" userId="S::zivanovica@rferl.org::bbdeddc9-4eef-4c4b-b4d1-a2a3a1456286" providerId="AD" clId="Web-{33EBFC10-D402-400D-746D-D89E962C5756}" dt="2024-07-15T14:50:17.141" v="1431" actId="1076"/>
        <pc:sldMkLst>
          <pc:docMk/>
          <pc:sldMk cId="1888050191" sldId="304"/>
        </pc:sldMkLst>
        <pc:spChg chg="mod">
          <ac:chgData name="Alina Zivanovic" userId="S::zivanovica@rferl.org::bbdeddc9-4eef-4c4b-b4d1-a2a3a1456286" providerId="AD" clId="Web-{33EBFC10-D402-400D-746D-D89E962C5756}" dt="2024-07-15T14:50:14.625" v="1430" actId="20577"/>
          <ac:spMkLst>
            <pc:docMk/>
            <pc:sldMk cId="1888050191" sldId="304"/>
            <ac:spMk id="2" creationId="{4518FC28-E0BD-4387-B8BE-9965D1A57FF1}"/>
          </ac:spMkLst>
        </pc:spChg>
        <pc:spChg chg="mod">
          <ac:chgData name="Alina Zivanovic" userId="S::zivanovica@rferl.org::bbdeddc9-4eef-4c4b-b4d1-a2a3a1456286" providerId="AD" clId="Web-{33EBFC10-D402-400D-746D-D89E962C5756}" dt="2024-07-15T14:46:00.669" v="1421" actId="20577"/>
          <ac:spMkLst>
            <pc:docMk/>
            <pc:sldMk cId="1888050191" sldId="304"/>
            <ac:spMk id="3" creationId="{FED19BCA-B61F-4EA6-A1FB-CCA3BD8506FB}"/>
          </ac:spMkLst>
        </pc:spChg>
        <pc:picChg chg="mod">
          <ac:chgData name="Alina Zivanovic" userId="S::zivanovica@rferl.org::bbdeddc9-4eef-4c4b-b4d1-a2a3a1456286" providerId="AD" clId="Web-{33EBFC10-D402-400D-746D-D89E962C5756}" dt="2024-07-15T14:50:17.141" v="1431" actId="1076"/>
          <ac:picMkLst>
            <pc:docMk/>
            <pc:sldMk cId="1888050191" sldId="304"/>
            <ac:picMk id="4" creationId="{43E7FFCE-541B-24AA-54D2-E53ADA9245DA}"/>
          </ac:picMkLst>
        </pc:picChg>
        <pc:picChg chg="add mod">
          <ac:chgData name="Alina Zivanovic" userId="S::zivanovica@rferl.org::bbdeddc9-4eef-4c4b-b4d1-a2a3a1456286" providerId="AD" clId="Web-{33EBFC10-D402-400D-746D-D89E962C5756}" dt="2024-07-15T14:50:04.093" v="1427" actId="1076"/>
          <ac:picMkLst>
            <pc:docMk/>
            <pc:sldMk cId="1888050191" sldId="304"/>
            <ac:picMk id="5" creationId="{E02B8AE0-6BC0-91CF-4575-DB834FF76DBC}"/>
          </ac:picMkLst>
        </pc:picChg>
      </pc:sldChg>
      <pc:sldChg chg="modSp ord">
        <pc:chgData name="Alina Zivanovic" userId="S::zivanovica@rferl.org::bbdeddc9-4eef-4c4b-b4d1-a2a3a1456286" providerId="AD" clId="Web-{33EBFC10-D402-400D-746D-D89E962C5756}" dt="2024-07-15T14:13:13.887" v="815" actId="20577"/>
        <pc:sldMkLst>
          <pc:docMk/>
          <pc:sldMk cId="772782648" sldId="305"/>
        </pc:sldMkLst>
        <pc:spChg chg="mod">
          <ac:chgData name="Alina Zivanovic" userId="S::zivanovica@rferl.org::bbdeddc9-4eef-4c4b-b4d1-a2a3a1456286" providerId="AD" clId="Web-{33EBFC10-D402-400D-746D-D89E962C5756}" dt="2024-07-15T14:13:13.887" v="815" actId="20577"/>
          <ac:spMkLst>
            <pc:docMk/>
            <pc:sldMk cId="772782648" sldId="305"/>
            <ac:spMk id="2" creationId="{4518FC28-E0BD-4387-B8BE-9965D1A57FF1}"/>
          </ac:spMkLst>
        </pc:spChg>
      </pc:sldChg>
      <pc:sldChg chg="addSp delSp modSp ord">
        <pc:chgData name="Alina Zivanovic" userId="S::zivanovica@rferl.org::bbdeddc9-4eef-4c4b-b4d1-a2a3a1456286" providerId="AD" clId="Web-{33EBFC10-D402-400D-746D-D89E962C5756}" dt="2024-07-15T14:34:10.540" v="1199" actId="20577"/>
        <pc:sldMkLst>
          <pc:docMk/>
          <pc:sldMk cId="2427537045" sldId="306"/>
        </pc:sldMkLst>
        <pc:spChg chg="mod">
          <ac:chgData name="Alina Zivanovic" userId="S::zivanovica@rferl.org::bbdeddc9-4eef-4c4b-b4d1-a2a3a1456286" providerId="AD" clId="Web-{33EBFC10-D402-400D-746D-D89E962C5756}" dt="2024-07-15T14:30:01.350" v="1076" actId="20577"/>
          <ac:spMkLst>
            <pc:docMk/>
            <pc:sldMk cId="2427537045" sldId="306"/>
            <ac:spMk id="2" creationId="{4518FC28-E0BD-4387-B8BE-9965D1A57FF1}"/>
          </ac:spMkLst>
        </pc:spChg>
        <pc:spChg chg="mod">
          <ac:chgData name="Alina Zivanovic" userId="S::zivanovica@rferl.org::bbdeddc9-4eef-4c4b-b4d1-a2a3a1456286" providerId="AD" clId="Web-{33EBFC10-D402-400D-746D-D89E962C5756}" dt="2024-07-15T14:34:10.540" v="1199" actId="20577"/>
          <ac:spMkLst>
            <pc:docMk/>
            <pc:sldMk cId="2427537045" sldId="306"/>
            <ac:spMk id="3" creationId="{FED19BCA-B61F-4EA6-A1FB-CCA3BD8506FB}"/>
          </ac:spMkLst>
        </pc:spChg>
        <pc:picChg chg="mod">
          <ac:chgData name="Alina Zivanovic" userId="S::zivanovica@rferl.org::bbdeddc9-4eef-4c4b-b4d1-a2a3a1456286" providerId="AD" clId="Web-{33EBFC10-D402-400D-746D-D89E962C5756}" dt="2024-07-15T14:24:49.500" v="1039" actId="1076"/>
          <ac:picMkLst>
            <pc:docMk/>
            <pc:sldMk cId="2427537045" sldId="306"/>
            <ac:picMk id="4" creationId="{33D4B7A4-90E6-777B-3D4D-65D6612B0F12}"/>
          </ac:picMkLst>
        </pc:picChg>
        <pc:picChg chg="add del mod">
          <ac:chgData name="Alina Zivanovic" userId="S::zivanovica@rferl.org::bbdeddc9-4eef-4c4b-b4d1-a2a3a1456286" providerId="AD" clId="Web-{33EBFC10-D402-400D-746D-D89E962C5756}" dt="2024-07-15T14:29:06.221" v="1062"/>
          <ac:picMkLst>
            <pc:docMk/>
            <pc:sldMk cId="2427537045" sldId="306"/>
            <ac:picMk id="5" creationId="{588704F9-408B-FCDE-8C9C-45F9C24E1E94}"/>
          </ac:picMkLst>
        </pc:picChg>
      </pc:sldChg>
      <pc:sldChg chg="modSp ord">
        <pc:chgData name="Alina Zivanovic" userId="S::zivanovica@rferl.org::bbdeddc9-4eef-4c4b-b4d1-a2a3a1456286" providerId="AD" clId="Web-{33EBFC10-D402-400D-746D-D89E962C5756}" dt="2024-07-15T14:13:08.403" v="814"/>
        <pc:sldMkLst>
          <pc:docMk/>
          <pc:sldMk cId="893037878" sldId="307"/>
        </pc:sldMkLst>
        <pc:picChg chg="mod">
          <ac:chgData name="Alina Zivanovic" userId="S::zivanovica@rferl.org::bbdeddc9-4eef-4c4b-b4d1-a2a3a1456286" providerId="AD" clId="Web-{33EBFC10-D402-400D-746D-D89E962C5756}" dt="2024-07-15T14:06:40.250" v="763" actId="1076"/>
          <ac:picMkLst>
            <pc:docMk/>
            <pc:sldMk cId="893037878" sldId="307"/>
            <ac:picMk id="5" creationId="{E601269C-DBA1-B2B9-A569-A2434C45E9B8}"/>
          </ac:picMkLst>
        </pc:picChg>
        <pc:picChg chg="mod">
          <ac:chgData name="Alina Zivanovic" userId="S::zivanovica@rferl.org::bbdeddc9-4eef-4c4b-b4d1-a2a3a1456286" providerId="AD" clId="Web-{33EBFC10-D402-400D-746D-D89E962C5756}" dt="2024-07-15T14:06:32.218" v="761" actId="1076"/>
          <ac:picMkLst>
            <pc:docMk/>
            <pc:sldMk cId="893037878" sldId="307"/>
            <ac:picMk id="10" creationId="{FFC38F21-EAB4-E1D8-15F6-5D8A2867D9F7}"/>
          </ac:picMkLst>
        </pc:picChg>
      </pc:sldChg>
      <pc:sldChg chg="modSp del">
        <pc:chgData name="Alina Zivanovic" userId="S::zivanovica@rferl.org::bbdeddc9-4eef-4c4b-b4d1-a2a3a1456286" providerId="AD" clId="Web-{33EBFC10-D402-400D-746D-D89E962C5756}" dt="2024-07-15T09:22:17.088" v="145"/>
        <pc:sldMkLst>
          <pc:docMk/>
          <pc:sldMk cId="3601479042" sldId="309"/>
        </pc:sldMkLst>
        <pc:spChg chg="mod">
          <ac:chgData name="Alina Zivanovic" userId="S::zivanovica@rferl.org::bbdeddc9-4eef-4c4b-b4d1-a2a3a1456286" providerId="AD" clId="Web-{33EBFC10-D402-400D-746D-D89E962C5756}" dt="2024-07-15T09:22:06.103" v="142" actId="1076"/>
          <ac:spMkLst>
            <pc:docMk/>
            <pc:sldMk cId="3601479042" sldId="309"/>
            <ac:spMk id="2" creationId="{4518FC28-E0BD-4387-B8BE-9965D1A57FF1}"/>
          </ac:spMkLst>
        </pc:spChg>
        <pc:spChg chg="mod">
          <ac:chgData name="Alina Zivanovic" userId="S::zivanovica@rferl.org::bbdeddc9-4eef-4c4b-b4d1-a2a3a1456286" providerId="AD" clId="Web-{33EBFC10-D402-400D-746D-D89E962C5756}" dt="2024-07-15T09:22:09.479" v="143" actId="1076"/>
          <ac:spMkLst>
            <pc:docMk/>
            <pc:sldMk cId="3601479042" sldId="309"/>
            <ac:spMk id="3" creationId="{FED19BCA-B61F-4EA6-A1FB-CCA3BD8506FB}"/>
          </ac:spMkLst>
        </pc:spChg>
      </pc:sldChg>
      <pc:sldChg chg="addSp delSp modSp">
        <pc:chgData name="Alina Zivanovic" userId="S::zivanovica@rferl.org::bbdeddc9-4eef-4c4b-b4d1-a2a3a1456286" providerId="AD" clId="Web-{33EBFC10-D402-400D-746D-D89E962C5756}" dt="2024-07-15T14:11:30.177" v="808" actId="1076"/>
        <pc:sldMkLst>
          <pc:docMk/>
          <pc:sldMk cId="3573902966" sldId="311"/>
        </pc:sldMkLst>
        <pc:spChg chg="mod">
          <ac:chgData name="Alina Zivanovic" userId="S::zivanovica@rferl.org::bbdeddc9-4eef-4c4b-b4d1-a2a3a1456286" providerId="AD" clId="Web-{33EBFC10-D402-400D-746D-D89E962C5756}" dt="2024-07-15T14:11:30.177" v="808" actId="1076"/>
          <ac:spMkLst>
            <pc:docMk/>
            <pc:sldMk cId="3573902966" sldId="311"/>
            <ac:spMk id="2" creationId="{4518FC28-E0BD-4387-B8BE-9965D1A57FF1}"/>
          </ac:spMkLst>
        </pc:spChg>
        <pc:spChg chg="mod">
          <ac:chgData name="Alina Zivanovic" userId="S::zivanovica@rferl.org::bbdeddc9-4eef-4c4b-b4d1-a2a3a1456286" providerId="AD" clId="Web-{33EBFC10-D402-400D-746D-D89E962C5756}" dt="2024-07-15T14:05:30.088" v="759" actId="20577"/>
          <ac:spMkLst>
            <pc:docMk/>
            <pc:sldMk cId="3573902966" sldId="311"/>
            <ac:spMk id="3" creationId="{FED19BCA-B61F-4EA6-A1FB-CCA3BD8506FB}"/>
          </ac:spMkLst>
        </pc:spChg>
        <pc:picChg chg="mod">
          <ac:chgData name="Alina Zivanovic" userId="S::zivanovica@rferl.org::bbdeddc9-4eef-4c4b-b4d1-a2a3a1456286" providerId="AD" clId="Web-{33EBFC10-D402-400D-746D-D89E962C5756}" dt="2024-07-15T09:28:50.365" v="194" actId="1076"/>
          <ac:picMkLst>
            <pc:docMk/>
            <pc:sldMk cId="3573902966" sldId="311"/>
            <ac:picMk id="4" creationId="{72CFF256-E0DC-7BC9-6084-60F5EA939A33}"/>
          </ac:picMkLst>
        </pc:picChg>
        <pc:picChg chg="add del mod">
          <ac:chgData name="Alina Zivanovic" userId="S::zivanovica@rferl.org::bbdeddc9-4eef-4c4b-b4d1-a2a3a1456286" providerId="AD" clId="Web-{33EBFC10-D402-400D-746D-D89E962C5756}" dt="2024-07-15T14:04:51.085" v="742"/>
          <ac:picMkLst>
            <pc:docMk/>
            <pc:sldMk cId="3573902966" sldId="311"/>
            <ac:picMk id="5" creationId="{AF1F75BE-982B-4193-04EE-F982C7574B2E}"/>
          </ac:picMkLst>
        </pc:picChg>
        <pc:picChg chg="add mod">
          <ac:chgData name="Alina Zivanovic" userId="S::zivanovica@rferl.org::bbdeddc9-4eef-4c4b-b4d1-a2a3a1456286" providerId="AD" clId="Web-{33EBFC10-D402-400D-746D-D89E962C5756}" dt="2024-07-15T14:04:57.492" v="745" actId="14100"/>
          <ac:picMkLst>
            <pc:docMk/>
            <pc:sldMk cId="3573902966" sldId="311"/>
            <ac:picMk id="7" creationId="{1192B6AA-163C-D70C-78B1-D84C0A7219C6}"/>
          </ac:picMkLst>
        </pc:picChg>
        <pc:picChg chg="add del mod">
          <ac:chgData name="Alina Zivanovic" userId="S::zivanovica@rferl.org::bbdeddc9-4eef-4c4b-b4d1-a2a3a1456286" providerId="AD" clId="Web-{33EBFC10-D402-400D-746D-D89E962C5756}" dt="2024-07-15T09:32:09.711" v="206"/>
          <ac:picMkLst>
            <pc:docMk/>
            <pc:sldMk cId="3573902966" sldId="311"/>
            <ac:picMk id="7" creationId="{E8C18EC1-3CB6-9050-3CFA-905F5B73D88D}"/>
          </ac:picMkLst>
        </pc:picChg>
        <pc:picChg chg="add mod">
          <ac:chgData name="Alina Zivanovic" userId="S::zivanovica@rferl.org::bbdeddc9-4eef-4c4b-b4d1-a2a3a1456286" providerId="AD" clId="Web-{33EBFC10-D402-400D-746D-D89E962C5756}" dt="2024-07-15T14:05:01.274" v="747" actId="1076"/>
          <ac:picMkLst>
            <pc:docMk/>
            <pc:sldMk cId="3573902966" sldId="311"/>
            <ac:picMk id="8" creationId="{8B6AAC01-C458-FFA3-C554-CFD863393863}"/>
          </ac:picMkLst>
        </pc:picChg>
        <pc:picChg chg="add mod">
          <ac:chgData name="Alina Zivanovic" userId="S::zivanovica@rferl.org::bbdeddc9-4eef-4c4b-b4d1-a2a3a1456286" providerId="AD" clId="Web-{33EBFC10-D402-400D-746D-D89E962C5756}" dt="2024-07-15T14:04:59.383" v="746" actId="1076"/>
          <ac:picMkLst>
            <pc:docMk/>
            <pc:sldMk cId="3573902966" sldId="311"/>
            <ac:picMk id="9" creationId="{19D1B787-48A9-2AB9-ADFE-0D070F569E04}"/>
          </ac:picMkLst>
        </pc:picChg>
      </pc:sldChg>
      <pc:sldChg chg="addSp delSp modSp ord">
        <pc:chgData name="Alina Zivanovic" userId="S::zivanovica@rferl.org::bbdeddc9-4eef-4c4b-b4d1-a2a3a1456286" providerId="AD" clId="Web-{33EBFC10-D402-400D-746D-D89E962C5756}" dt="2024-07-15T14:39:59.721" v="1216" actId="1076"/>
        <pc:sldMkLst>
          <pc:docMk/>
          <pc:sldMk cId="2244635178" sldId="312"/>
        </pc:sldMkLst>
        <pc:spChg chg="mod">
          <ac:chgData name="Alina Zivanovic" userId="S::zivanovica@rferl.org::bbdeddc9-4eef-4c4b-b4d1-a2a3a1456286" providerId="AD" clId="Web-{33EBFC10-D402-400D-746D-D89E962C5756}" dt="2024-07-15T14:28:41.704" v="1056" actId="1076"/>
          <ac:spMkLst>
            <pc:docMk/>
            <pc:sldMk cId="2244635178" sldId="312"/>
            <ac:spMk id="2" creationId="{4518FC28-E0BD-4387-B8BE-9965D1A57FF1}"/>
          </ac:spMkLst>
        </pc:spChg>
        <pc:picChg chg="mod">
          <ac:chgData name="Alina Zivanovic" userId="S::zivanovica@rferl.org::bbdeddc9-4eef-4c4b-b4d1-a2a3a1456286" providerId="AD" clId="Web-{33EBFC10-D402-400D-746D-D89E962C5756}" dt="2024-07-15T14:13:30.982" v="820" actId="14100"/>
          <ac:picMkLst>
            <pc:docMk/>
            <pc:sldMk cId="2244635178" sldId="312"/>
            <ac:picMk id="4" creationId="{1AF102BD-2AAD-10F0-C61F-EE0C1A123597}"/>
          </ac:picMkLst>
        </pc:picChg>
        <pc:picChg chg="add del mod">
          <ac:chgData name="Alina Zivanovic" userId="S::zivanovica@rferl.org::bbdeddc9-4eef-4c4b-b4d1-a2a3a1456286" providerId="AD" clId="Web-{33EBFC10-D402-400D-746D-D89E962C5756}" dt="2024-07-15T14:18:31.301" v="902"/>
          <ac:picMkLst>
            <pc:docMk/>
            <pc:sldMk cId="2244635178" sldId="312"/>
            <ac:picMk id="5" creationId="{D426EF15-2BB9-E9B9-3631-A6652D022D41}"/>
          </ac:picMkLst>
        </pc:picChg>
        <pc:picChg chg="add mod">
          <ac:chgData name="Alina Zivanovic" userId="S::zivanovica@rferl.org::bbdeddc9-4eef-4c4b-b4d1-a2a3a1456286" providerId="AD" clId="Web-{33EBFC10-D402-400D-746D-D89E962C5756}" dt="2024-07-15T14:39:59.721" v="1216" actId="1076"/>
          <ac:picMkLst>
            <pc:docMk/>
            <pc:sldMk cId="2244635178" sldId="312"/>
            <ac:picMk id="7" creationId="{7F205078-A390-81B8-99A5-7210E226AF36}"/>
          </ac:picMkLst>
        </pc:picChg>
        <pc:picChg chg="mod">
          <ac:chgData name="Alina Zivanovic" userId="S::zivanovica@rferl.org::bbdeddc9-4eef-4c4b-b4d1-a2a3a1456286" providerId="AD" clId="Web-{33EBFC10-D402-400D-746D-D89E962C5756}" dt="2024-07-15T14:24:45.781" v="1038" actId="1076"/>
          <ac:picMkLst>
            <pc:docMk/>
            <pc:sldMk cId="2244635178" sldId="312"/>
            <ac:picMk id="8" creationId="{D6C95608-D8D5-4AAA-79AA-54F6584DEC1A}"/>
          </ac:picMkLst>
        </pc:picChg>
      </pc:sldChg>
      <pc:sldChg chg="addSp delSp modSp add replId">
        <pc:chgData name="Alina Zivanovic" userId="S::zivanovica@rferl.org::bbdeddc9-4eef-4c4b-b4d1-a2a3a1456286" providerId="AD" clId="Web-{33EBFC10-D402-400D-746D-D89E962C5756}" dt="2024-07-15T13:33:34.060" v="352" actId="1076"/>
        <pc:sldMkLst>
          <pc:docMk/>
          <pc:sldMk cId="3395156856" sldId="314"/>
        </pc:sldMkLst>
        <pc:spChg chg="mod">
          <ac:chgData name="Alina Zivanovic" userId="S::zivanovica@rferl.org::bbdeddc9-4eef-4c4b-b4d1-a2a3a1456286" providerId="AD" clId="Web-{33EBFC10-D402-400D-746D-D89E962C5756}" dt="2024-07-15T13:33:34.060" v="352" actId="1076"/>
          <ac:spMkLst>
            <pc:docMk/>
            <pc:sldMk cId="3395156856" sldId="314"/>
            <ac:spMk id="2" creationId="{4518FC28-E0BD-4387-B8BE-9965D1A57FF1}"/>
          </ac:spMkLst>
        </pc:spChg>
        <pc:spChg chg="del mod">
          <ac:chgData name="Alina Zivanovic" userId="S::zivanovica@rferl.org::bbdeddc9-4eef-4c4b-b4d1-a2a3a1456286" providerId="AD" clId="Web-{33EBFC10-D402-400D-746D-D89E962C5756}" dt="2024-07-15T13:33:30.372" v="351"/>
          <ac:spMkLst>
            <pc:docMk/>
            <pc:sldMk cId="3395156856" sldId="314"/>
            <ac:spMk id="3" creationId="{FED19BCA-B61F-4EA6-A1FB-CCA3BD8506FB}"/>
          </ac:spMkLst>
        </pc:spChg>
        <pc:spChg chg="add mod">
          <ac:chgData name="Alina Zivanovic" userId="S::zivanovica@rferl.org::bbdeddc9-4eef-4c4b-b4d1-a2a3a1456286" providerId="AD" clId="Web-{33EBFC10-D402-400D-746D-D89E962C5756}" dt="2024-07-15T13:33:30.372" v="351"/>
          <ac:spMkLst>
            <pc:docMk/>
            <pc:sldMk cId="3395156856" sldId="314"/>
            <ac:spMk id="8" creationId="{B48456DD-D338-C80E-C6D6-B48A920B7BEC}"/>
          </ac:spMkLst>
        </pc:spChg>
        <pc:picChg chg="del">
          <ac:chgData name="Alina Zivanovic" userId="S::zivanovica@rferl.org::bbdeddc9-4eef-4c4b-b4d1-a2a3a1456286" providerId="AD" clId="Web-{33EBFC10-D402-400D-746D-D89E962C5756}" dt="2024-07-15T13:32:59.839" v="331"/>
          <ac:picMkLst>
            <pc:docMk/>
            <pc:sldMk cId="3395156856" sldId="314"/>
            <ac:picMk id="4" creationId="{67FF14E2-CC57-7A6C-5CF7-45FAD8FA1FCA}"/>
          </ac:picMkLst>
        </pc:picChg>
        <pc:picChg chg="add mod">
          <ac:chgData name="Alina Zivanovic" userId="S::zivanovica@rferl.org::bbdeddc9-4eef-4c4b-b4d1-a2a3a1456286" providerId="AD" clId="Web-{33EBFC10-D402-400D-746D-D89E962C5756}" dt="2024-07-15T13:33:03.433" v="333" actId="1076"/>
          <ac:picMkLst>
            <pc:docMk/>
            <pc:sldMk cId="3395156856" sldId="314"/>
            <ac:picMk id="5" creationId="{70DC4098-588A-05D6-77D8-5698A675E036}"/>
          </ac:picMkLst>
        </pc:picChg>
      </pc:sldChg>
      <pc:sldChg chg="addSp delSp modSp add ord replId">
        <pc:chgData name="Alina Zivanovic" userId="S::zivanovica@rferl.org::bbdeddc9-4eef-4c4b-b4d1-a2a3a1456286" providerId="AD" clId="Web-{33EBFC10-D402-400D-746D-D89E962C5756}" dt="2024-07-15T14:26:24.772" v="1043" actId="1076"/>
        <pc:sldMkLst>
          <pc:docMk/>
          <pc:sldMk cId="2632827391" sldId="315"/>
        </pc:sldMkLst>
        <pc:spChg chg="mod">
          <ac:chgData name="Alina Zivanovic" userId="S::zivanovica@rferl.org::bbdeddc9-4eef-4c4b-b4d1-a2a3a1456286" providerId="AD" clId="Web-{33EBFC10-D402-400D-746D-D89E962C5756}" dt="2024-07-15T13:47:20.901" v="711" actId="1076"/>
          <ac:spMkLst>
            <pc:docMk/>
            <pc:sldMk cId="2632827391" sldId="315"/>
            <ac:spMk id="2" creationId="{4518FC28-E0BD-4387-B8BE-9965D1A57FF1}"/>
          </ac:spMkLst>
        </pc:spChg>
        <pc:spChg chg="add del mod">
          <ac:chgData name="Alina Zivanovic" userId="S::zivanovica@rferl.org::bbdeddc9-4eef-4c4b-b4d1-a2a3a1456286" providerId="AD" clId="Web-{33EBFC10-D402-400D-746D-D89E962C5756}" dt="2024-07-15T13:40:21.620" v="371"/>
          <ac:spMkLst>
            <pc:docMk/>
            <pc:sldMk cId="2632827391" sldId="315"/>
            <ac:spMk id="7" creationId="{39B2DBDC-BB15-CA71-D3F4-A2F221F5B41B}"/>
          </ac:spMkLst>
        </pc:spChg>
        <pc:spChg chg="del">
          <ac:chgData name="Alina Zivanovic" userId="S::zivanovica@rferl.org::bbdeddc9-4eef-4c4b-b4d1-a2a3a1456286" providerId="AD" clId="Web-{33EBFC10-D402-400D-746D-D89E962C5756}" dt="2024-07-15T13:34:12.047" v="369"/>
          <ac:spMkLst>
            <pc:docMk/>
            <pc:sldMk cId="2632827391" sldId="315"/>
            <ac:spMk id="8" creationId="{B48456DD-D338-C80E-C6D6-B48A920B7BEC}"/>
          </ac:spMkLst>
        </pc:spChg>
        <pc:spChg chg="add del mod">
          <ac:chgData name="Alina Zivanovic" userId="S::zivanovica@rferl.org::bbdeddc9-4eef-4c4b-b4d1-a2a3a1456286" providerId="AD" clId="Web-{33EBFC10-D402-400D-746D-D89E962C5756}" dt="2024-07-15T13:42:26.426" v="392"/>
          <ac:spMkLst>
            <pc:docMk/>
            <pc:sldMk cId="2632827391" sldId="315"/>
            <ac:spMk id="13" creationId="{380AA538-11A8-96A4-A534-E631DB2F1751}"/>
          </ac:spMkLst>
        </pc:spChg>
        <pc:graphicFrameChg chg="add del mod ord modGraphic">
          <ac:chgData name="Alina Zivanovic" userId="S::zivanovica@rferl.org::bbdeddc9-4eef-4c4b-b4d1-a2a3a1456286" providerId="AD" clId="Web-{33EBFC10-D402-400D-746D-D89E962C5756}" dt="2024-07-15T13:42:14.425" v="391"/>
          <ac:graphicFrameMkLst>
            <pc:docMk/>
            <pc:sldMk cId="2632827391" sldId="315"/>
            <ac:graphicFrameMk id="9" creationId="{B0D1EED5-9452-B4AA-9E08-591C0808C455}"/>
          </ac:graphicFrameMkLst>
        </pc:graphicFrameChg>
        <pc:graphicFrameChg chg="add del mod modGraphic">
          <ac:chgData name="Alina Zivanovic" userId="S::zivanovica@rferl.org::bbdeddc9-4eef-4c4b-b4d1-a2a3a1456286" providerId="AD" clId="Web-{33EBFC10-D402-400D-746D-D89E962C5756}" dt="2024-07-15T13:42:04.472" v="387"/>
          <ac:graphicFrameMkLst>
            <pc:docMk/>
            <pc:sldMk cId="2632827391" sldId="315"/>
            <ac:graphicFrameMk id="11" creationId="{A22FD8E9-AC4A-214A-FBB4-616FC35CA473}"/>
          </ac:graphicFrameMkLst>
        </pc:graphicFrameChg>
        <pc:graphicFrameChg chg="add mod ord modGraphic">
          <ac:chgData name="Alina Zivanovic" userId="S::zivanovica@rferl.org::bbdeddc9-4eef-4c4b-b4d1-a2a3a1456286" providerId="AD" clId="Web-{33EBFC10-D402-400D-746D-D89E962C5756}" dt="2024-07-15T14:26:24.772" v="1043" actId="1076"/>
          <ac:graphicFrameMkLst>
            <pc:docMk/>
            <pc:sldMk cId="2632827391" sldId="315"/>
            <ac:graphicFrameMk id="14" creationId="{198DB854-41A0-F46C-14A2-CDEEF684946A}"/>
          </ac:graphicFrameMkLst>
        </pc:graphicFrameChg>
        <pc:graphicFrameChg chg="add mod modGraphic">
          <ac:chgData name="Alina Zivanovic" userId="S::zivanovica@rferl.org::bbdeddc9-4eef-4c4b-b4d1-a2a3a1456286" providerId="AD" clId="Web-{33EBFC10-D402-400D-746D-D89E962C5756}" dt="2024-07-15T13:46:39.663" v="680"/>
          <ac:graphicFrameMkLst>
            <pc:docMk/>
            <pc:sldMk cId="2632827391" sldId="315"/>
            <ac:graphicFrameMk id="16" creationId="{0D65A79C-DEAF-97F4-184A-6C467CFC0753}"/>
          </ac:graphicFrameMkLst>
        </pc:graphicFrameChg>
        <pc:graphicFrameChg chg="add del mod modGraphic">
          <ac:chgData name="Alina Zivanovic" userId="S::zivanovica@rferl.org::bbdeddc9-4eef-4c4b-b4d1-a2a3a1456286" providerId="AD" clId="Web-{33EBFC10-D402-400D-746D-D89E962C5756}" dt="2024-07-15T13:43:38.728" v="415"/>
          <ac:graphicFrameMkLst>
            <pc:docMk/>
            <pc:sldMk cId="2632827391" sldId="315"/>
            <ac:graphicFrameMk id="18" creationId="{EBECBE40-C130-A737-3394-9974DB040093}"/>
          </ac:graphicFrameMkLst>
        </pc:graphicFrameChg>
        <pc:picChg chg="add del mod ord">
          <ac:chgData name="Alina Zivanovic" userId="S::zivanovica@rferl.org::bbdeddc9-4eef-4c4b-b4d1-a2a3a1456286" providerId="AD" clId="Web-{33EBFC10-D402-400D-746D-D89E962C5756}" dt="2024-07-15T13:37:13.451" v="370"/>
          <ac:picMkLst>
            <pc:docMk/>
            <pc:sldMk cId="2632827391" sldId="315"/>
            <ac:picMk id="3" creationId="{588BD67B-4529-E78A-01BD-98142F7AFF50}"/>
          </ac:picMkLst>
        </pc:picChg>
        <pc:picChg chg="del">
          <ac:chgData name="Alina Zivanovic" userId="S::zivanovica@rferl.org::bbdeddc9-4eef-4c4b-b4d1-a2a3a1456286" providerId="AD" clId="Web-{33EBFC10-D402-400D-746D-D89E962C5756}" dt="2024-07-15T13:34:09.531" v="368"/>
          <ac:picMkLst>
            <pc:docMk/>
            <pc:sldMk cId="2632827391" sldId="315"/>
            <ac:picMk id="5" creationId="{70DC4098-588A-05D6-77D8-5698A675E036}"/>
          </ac:picMkLst>
        </pc:picChg>
      </pc:sldChg>
      <pc:sldChg chg="delSp add del replId">
        <pc:chgData name="Alina Zivanovic" userId="S::zivanovica@rferl.org::bbdeddc9-4eef-4c4b-b4d1-a2a3a1456286" providerId="AD" clId="Web-{33EBFC10-D402-400D-746D-D89E962C5756}" dt="2024-07-15T14:26:19.881" v="1042"/>
        <pc:sldMkLst>
          <pc:docMk/>
          <pc:sldMk cId="21895620" sldId="316"/>
        </pc:sldMkLst>
        <pc:picChg chg="del">
          <ac:chgData name="Alina Zivanovic" userId="S::zivanovica@rferl.org::bbdeddc9-4eef-4c4b-b4d1-a2a3a1456286" providerId="AD" clId="Web-{33EBFC10-D402-400D-746D-D89E962C5756}" dt="2024-07-15T14:00:49.803" v="734"/>
          <ac:picMkLst>
            <pc:docMk/>
            <pc:sldMk cId="21895620" sldId="316"/>
            <ac:picMk id="4" creationId="{33D4B7A4-90E6-777B-3D4D-65D6612B0F12}"/>
          </ac:picMkLst>
        </pc:picChg>
      </pc:sldChg>
      <pc:sldChg chg="addSp delSp modSp add replId">
        <pc:chgData name="Alina Zivanovic" userId="S::zivanovica@rferl.org::bbdeddc9-4eef-4c4b-b4d1-a2a3a1456286" providerId="AD" clId="Web-{33EBFC10-D402-400D-746D-D89E962C5756}" dt="2024-07-15T14:34:58.653" v="1204" actId="1076"/>
        <pc:sldMkLst>
          <pc:docMk/>
          <pc:sldMk cId="3102445232" sldId="316"/>
        </pc:sldMkLst>
        <pc:spChg chg="mod">
          <ac:chgData name="Alina Zivanovic" userId="S::zivanovica@rferl.org::bbdeddc9-4eef-4c4b-b4d1-a2a3a1456286" providerId="AD" clId="Web-{33EBFC10-D402-400D-746D-D89E962C5756}" dt="2024-07-15T14:31:52.202" v="1083" actId="20577"/>
          <ac:spMkLst>
            <pc:docMk/>
            <pc:sldMk cId="3102445232" sldId="316"/>
            <ac:spMk id="2" creationId="{4518FC28-E0BD-4387-B8BE-9965D1A57FF1}"/>
          </ac:spMkLst>
        </pc:spChg>
        <pc:spChg chg="mod">
          <ac:chgData name="Alina Zivanovic" userId="S::zivanovica@rferl.org::bbdeddc9-4eef-4c4b-b4d1-a2a3a1456286" providerId="AD" clId="Web-{33EBFC10-D402-400D-746D-D89E962C5756}" dt="2024-07-15T14:33:36.678" v="1178" actId="14100"/>
          <ac:spMkLst>
            <pc:docMk/>
            <pc:sldMk cId="3102445232" sldId="316"/>
            <ac:spMk id="3" creationId="{FED19BCA-B61F-4EA6-A1FB-CCA3BD8506FB}"/>
          </ac:spMkLst>
        </pc:spChg>
        <pc:picChg chg="add mod">
          <ac:chgData name="Alina Zivanovic" userId="S::zivanovica@rferl.org::bbdeddc9-4eef-4c4b-b4d1-a2a3a1456286" providerId="AD" clId="Web-{33EBFC10-D402-400D-746D-D89E962C5756}" dt="2024-07-15T14:33:43.741" v="1179" actId="1076"/>
          <ac:picMkLst>
            <pc:docMk/>
            <pc:sldMk cId="3102445232" sldId="316"/>
            <ac:picMk id="4" creationId="{8C385730-237F-B0F6-2069-569D5E575B50}"/>
          </ac:picMkLst>
        </pc:picChg>
        <pc:picChg chg="add del mod">
          <ac:chgData name="Alina Zivanovic" userId="S::zivanovica@rferl.org::bbdeddc9-4eef-4c4b-b4d1-a2a3a1456286" providerId="AD" clId="Web-{33EBFC10-D402-400D-746D-D89E962C5756}" dt="2024-07-15T14:34:54.903" v="1202"/>
          <ac:picMkLst>
            <pc:docMk/>
            <pc:sldMk cId="3102445232" sldId="316"/>
            <ac:picMk id="5" creationId="{2FD9B466-A326-1375-77D4-AD50F42A3EE1}"/>
          </ac:picMkLst>
        </pc:picChg>
        <pc:picChg chg="add mod">
          <ac:chgData name="Alina Zivanovic" userId="S::zivanovica@rferl.org::bbdeddc9-4eef-4c4b-b4d1-a2a3a1456286" providerId="AD" clId="Web-{33EBFC10-D402-400D-746D-D89E962C5756}" dt="2024-07-15T14:34:58.653" v="1204" actId="1076"/>
          <ac:picMkLst>
            <pc:docMk/>
            <pc:sldMk cId="3102445232" sldId="316"/>
            <ac:picMk id="7" creationId="{3ECE9D78-F40A-42DF-2F3B-B783E1294935}"/>
          </ac:picMkLst>
        </pc:picChg>
        <pc:picChg chg="del">
          <ac:chgData name="Alina Zivanovic" userId="S::zivanovica@rferl.org::bbdeddc9-4eef-4c4b-b4d1-a2a3a1456286" providerId="AD" clId="Web-{33EBFC10-D402-400D-746D-D89E962C5756}" dt="2024-07-15T14:31:57.281" v="1085"/>
          <ac:picMkLst>
            <pc:docMk/>
            <pc:sldMk cId="3102445232" sldId="316"/>
            <ac:picMk id="12" creationId="{27D75037-7E58-5A09-3EC1-74B0F0C7DF4E}"/>
          </ac:picMkLst>
        </pc:picChg>
        <pc:picChg chg="del">
          <ac:chgData name="Alina Zivanovic" userId="S::zivanovica@rferl.org::bbdeddc9-4eef-4c4b-b4d1-a2a3a1456286" providerId="AD" clId="Web-{33EBFC10-D402-400D-746D-D89E962C5756}" dt="2024-07-15T14:31:47.077" v="1081"/>
          <ac:picMkLst>
            <pc:docMk/>
            <pc:sldMk cId="3102445232" sldId="316"/>
            <ac:picMk id="13" creationId="{56110D57-7D5E-24A7-0F90-0C5168C34EAC}"/>
          </ac:picMkLst>
        </pc:picChg>
      </pc:sldChg>
      <pc:sldChg chg="add del replId">
        <pc:chgData name="Alina Zivanovic" userId="S::zivanovica@rferl.org::bbdeddc9-4eef-4c4b-b4d1-a2a3a1456286" providerId="AD" clId="Web-{33EBFC10-D402-400D-746D-D89E962C5756}" dt="2024-07-15T14:17:17.733" v="867"/>
        <pc:sldMkLst>
          <pc:docMk/>
          <pc:sldMk cId="1236365194" sldId="317"/>
        </pc:sldMkLst>
      </pc:sldChg>
    </pc:docChg>
  </pc:docChgLst>
  <pc:docChgLst>
    <pc:chgData name="Carla Pedret Alcaraz" userId="S::pedretalcarazc@rferl.org::99924d87-b20f-4a42-96c4-6cacefd47123" providerId="AD" clId="Web-{F5960EF9-B6B4-8FE3-E5C2-75587189EB1B}"/>
    <pc:docChg chg="modSld">
      <pc:chgData name="Carla Pedret Alcaraz" userId="S::pedretalcarazc@rferl.org::99924d87-b20f-4a42-96c4-6cacefd47123" providerId="AD" clId="Web-{F5960EF9-B6B4-8FE3-E5C2-75587189EB1B}" dt="2024-07-10T05:35:34.134" v="0" actId="1076"/>
      <pc:docMkLst>
        <pc:docMk/>
      </pc:docMkLst>
      <pc:sldChg chg="modSp">
        <pc:chgData name="Carla Pedret Alcaraz" userId="S::pedretalcarazc@rferl.org::99924d87-b20f-4a42-96c4-6cacefd47123" providerId="AD" clId="Web-{F5960EF9-B6B4-8FE3-E5C2-75587189EB1B}" dt="2024-07-10T05:35:34.134" v="0" actId="1076"/>
        <pc:sldMkLst>
          <pc:docMk/>
          <pc:sldMk cId="1335201035" sldId="294"/>
        </pc:sldMkLst>
        <pc:picChg chg="mod">
          <ac:chgData name="Carla Pedret Alcaraz" userId="S::pedretalcarazc@rferl.org::99924d87-b20f-4a42-96c4-6cacefd47123" providerId="AD" clId="Web-{F5960EF9-B6B4-8FE3-E5C2-75587189EB1B}" dt="2024-07-10T05:35:34.134" v="0" actId="1076"/>
          <ac:picMkLst>
            <pc:docMk/>
            <pc:sldMk cId="1335201035" sldId="294"/>
            <ac:picMk id="8" creationId="{7A46717F-9378-B339-A72F-7E1E46AF3810}"/>
          </ac:picMkLst>
        </pc:picChg>
      </pc:sldChg>
    </pc:docChg>
  </pc:docChgLst>
  <pc:docChgLst>
    <pc:chgData name="Alina Semenchenko-FL" userId="S::semenchenkoa-fl@rferl.org::ec4bd216-8993-4965-83d6-111f27bbc7f1" providerId="AD" clId="Web-{6C9EB259-06E7-BCBC-CE9E-42ED9DFEF1E9}"/>
    <pc:docChg chg="modSld">
      <pc:chgData name="Alina Semenchenko-FL" userId="S::semenchenkoa-fl@rferl.org::ec4bd216-8993-4965-83d6-111f27bbc7f1" providerId="AD" clId="Web-{6C9EB259-06E7-BCBC-CE9E-42ED9DFEF1E9}" dt="2024-07-16T11:56:21.740" v="14" actId="20577"/>
      <pc:docMkLst>
        <pc:docMk/>
      </pc:docMkLst>
      <pc:sldChg chg="modSp">
        <pc:chgData name="Alina Semenchenko-FL" userId="S::semenchenkoa-fl@rferl.org::ec4bd216-8993-4965-83d6-111f27bbc7f1" providerId="AD" clId="Web-{6C9EB259-06E7-BCBC-CE9E-42ED9DFEF1E9}" dt="2024-07-16T11:56:21.740" v="14" actId="20577"/>
        <pc:sldMkLst>
          <pc:docMk/>
          <pc:sldMk cId="1494484739" sldId="310"/>
        </pc:sldMkLst>
        <pc:spChg chg="mod">
          <ac:chgData name="Alina Semenchenko-FL" userId="S::semenchenkoa-fl@rferl.org::ec4bd216-8993-4965-83d6-111f27bbc7f1" providerId="AD" clId="Web-{6C9EB259-06E7-BCBC-CE9E-42ED9DFEF1E9}" dt="2024-07-16T11:56:09.879" v="10" actId="20577"/>
          <ac:spMkLst>
            <pc:docMk/>
            <pc:sldMk cId="1494484739" sldId="310"/>
            <ac:spMk id="5" creationId="{295539AF-754F-4078-461E-032B5B22FF32}"/>
          </ac:spMkLst>
        </pc:spChg>
        <pc:spChg chg="mod">
          <ac:chgData name="Alina Semenchenko-FL" userId="S::semenchenkoa-fl@rferl.org::ec4bd216-8993-4965-83d6-111f27bbc7f1" providerId="AD" clId="Web-{6C9EB259-06E7-BCBC-CE9E-42ED9DFEF1E9}" dt="2024-07-16T11:56:21.740" v="14" actId="20577"/>
          <ac:spMkLst>
            <pc:docMk/>
            <pc:sldMk cId="1494484739" sldId="310"/>
            <ac:spMk id="15" creationId="{76FC03DB-6C19-8E03-36B4-260C4920BC81}"/>
          </ac:spMkLst>
        </pc:spChg>
      </pc:sldChg>
    </pc:docChg>
  </pc:docChgLst>
  <pc:docChgLst>
    <pc:chgData clId="Web-{9E52169C-8B4B-4060-90AA-956A6DF4DCC2}"/>
    <pc:docChg chg="">
      <pc:chgData name="" userId="" providerId="" clId="Web-{9E52169C-8B4B-4060-90AA-956A6DF4DCC2}" dt="2024-07-17T09:41:08.424" v="0"/>
      <pc:docMkLst>
        <pc:docMk/>
      </pc:docMkLst>
      <pc:sldChg chg="modCm">
        <pc:chgData name="" userId="" providerId="" clId="Web-{9E52169C-8B4B-4060-90AA-956A6DF4DCC2}" dt="2024-07-17T09:41:08.424" v="0"/>
        <pc:sldMkLst>
          <pc:docMk/>
          <pc:sldMk cId="1095211006" sldId="299"/>
        </pc:sldMkLst>
        <pc:extLst>
          <p:ext xmlns:p="http://schemas.openxmlformats.org/presentationml/2006/main" uri="{D6D511B9-2390-475A-947B-AFAB55BFBCF1}">
            <pc226:cmChg xmlns:pc226="http://schemas.microsoft.com/office/powerpoint/2022/06/main/command" chg="">
              <pc226:chgData name="" userId="" providerId="" clId="Web-{9E52169C-8B4B-4060-90AA-956A6DF4DCC2}" dt="2024-07-17T09:41:08.424" v="0"/>
              <pc2:cmMkLst xmlns:pc2="http://schemas.microsoft.com/office/powerpoint/2019/9/main/command">
                <pc:docMk/>
                <pc:sldMk cId="1095211006" sldId="299"/>
                <pc2:cmMk id="{1296A26B-F90C-4658-A3BD-1C302D2321EF}"/>
              </pc2:cmMkLst>
              <pc226:cmRplyChg chg="add">
                <pc226:chgData name="" userId="" providerId="" clId="Web-{9E52169C-8B4B-4060-90AA-956A6DF4DCC2}" dt="2024-07-17T09:41:08.424" v="0"/>
                <pc2:cmRplyMkLst xmlns:pc2="http://schemas.microsoft.com/office/powerpoint/2019/9/main/command">
                  <pc:docMk/>
                  <pc:sldMk cId="1095211006" sldId="299"/>
                  <pc2:cmMk id="{1296A26B-F90C-4658-A3BD-1C302D2321EF}"/>
                  <pc2:cmRplyMk id="{B2A760B9-6EB0-4C24-82CA-D5AFBDBA5B95}"/>
                </pc2:cmRplyMkLst>
              </pc226:cmRplyChg>
            </pc226:cmChg>
          </p:ext>
        </pc:extLst>
      </pc:sldChg>
    </pc:docChg>
  </pc:docChgLst>
  <pc:docChgLst>
    <pc:chgData name="Carla Pedret Alcaraz" userId="S::pedretalcarazc@rferl.org::99924d87-b20f-4a42-96c4-6cacefd47123" providerId="AD" clId="Web-{F4CDAE33-AB28-9369-5752-C74CEC1BB851}"/>
    <pc:docChg chg="modSld">
      <pc:chgData name="Carla Pedret Alcaraz" userId="S::pedretalcarazc@rferl.org::99924d87-b20f-4a42-96c4-6cacefd47123" providerId="AD" clId="Web-{F4CDAE33-AB28-9369-5752-C74CEC1BB851}" dt="2024-07-17T08:49:22.931" v="180" actId="20577"/>
      <pc:docMkLst>
        <pc:docMk/>
      </pc:docMkLst>
      <pc:sldChg chg="modSp">
        <pc:chgData name="Carla Pedret Alcaraz" userId="S::pedretalcarazc@rferl.org::99924d87-b20f-4a42-96c4-6cacefd47123" providerId="AD" clId="Web-{F4CDAE33-AB28-9369-5752-C74CEC1BB851}" dt="2024-07-17T08:49:22.931" v="180" actId="20577"/>
        <pc:sldMkLst>
          <pc:docMk/>
          <pc:sldMk cId="3571516367" sldId="258"/>
        </pc:sldMkLst>
        <pc:spChg chg="mod">
          <ac:chgData name="Carla Pedret Alcaraz" userId="S::pedretalcarazc@rferl.org::99924d87-b20f-4a42-96c4-6cacefd47123" providerId="AD" clId="Web-{F4CDAE33-AB28-9369-5752-C74CEC1BB851}" dt="2024-07-17T08:49:22.931" v="180" actId="20577"/>
          <ac:spMkLst>
            <pc:docMk/>
            <pc:sldMk cId="3571516367" sldId="258"/>
            <ac:spMk id="3" creationId="{9D5232F9-FD00-464A-9F17-619C91AEF8F3}"/>
          </ac:spMkLst>
        </pc:spChg>
      </pc:sldChg>
      <pc:sldChg chg="modSp">
        <pc:chgData name="Carla Pedret Alcaraz" userId="S::pedretalcarazc@rferl.org::99924d87-b20f-4a42-96c4-6cacefd47123" providerId="AD" clId="Web-{F4CDAE33-AB28-9369-5752-C74CEC1BB851}" dt="2024-07-17T08:12:18.346" v="179" actId="1076"/>
        <pc:sldMkLst>
          <pc:docMk/>
          <pc:sldMk cId="3632903983" sldId="308"/>
        </pc:sldMkLst>
        <pc:picChg chg="mod">
          <ac:chgData name="Carla Pedret Alcaraz" userId="S::pedretalcarazc@rferl.org::99924d87-b20f-4a42-96c4-6cacefd47123" providerId="AD" clId="Web-{F4CDAE33-AB28-9369-5752-C74CEC1BB851}" dt="2024-07-17T08:12:13.612" v="178" actId="1076"/>
          <ac:picMkLst>
            <pc:docMk/>
            <pc:sldMk cId="3632903983" sldId="308"/>
            <ac:picMk id="6" creationId="{C519EFD1-0B0E-D221-96F7-BC209C7153AE}"/>
          </ac:picMkLst>
        </pc:picChg>
        <pc:picChg chg="mod">
          <ac:chgData name="Carla Pedret Alcaraz" userId="S::pedretalcarazc@rferl.org::99924d87-b20f-4a42-96c4-6cacefd47123" providerId="AD" clId="Web-{F4CDAE33-AB28-9369-5752-C74CEC1BB851}" dt="2024-07-17T05:09:02.083" v="125" actId="1076"/>
          <ac:picMkLst>
            <pc:docMk/>
            <pc:sldMk cId="3632903983" sldId="308"/>
            <ac:picMk id="7" creationId="{DF843ACD-F32F-3BC5-A1C2-8522333F03CD}"/>
          </ac:picMkLst>
        </pc:picChg>
        <pc:picChg chg="mod">
          <ac:chgData name="Carla Pedret Alcaraz" userId="S::pedretalcarazc@rferl.org::99924d87-b20f-4a42-96c4-6cacefd47123" providerId="AD" clId="Web-{F4CDAE33-AB28-9369-5752-C74CEC1BB851}" dt="2024-07-17T05:12:24.892" v="174" actId="1076"/>
          <ac:picMkLst>
            <pc:docMk/>
            <pc:sldMk cId="3632903983" sldId="308"/>
            <ac:picMk id="11" creationId="{DBB79415-3F19-71CB-3862-FF36471E4160}"/>
          </ac:picMkLst>
        </pc:picChg>
        <pc:picChg chg="mod">
          <ac:chgData name="Carla Pedret Alcaraz" userId="S::pedretalcarazc@rferl.org::99924d87-b20f-4a42-96c4-6cacefd47123" providerId="AD" clId="Web-{F4CDAE33-AB28-9369-5752-C74CEC1BB851}" dt="2024-07-17T05:11:05.579" v="163" actId="14100"/>
          <ac:picMkLst>
            <pc:docMk/>
            <pc:sldMk cId="3632903983" sldId="308"/>
            <ac:picMk id="13" creationId="{AC3B190B-04F7-0926-5874-2A8BA8F6DADB}"/>
          </ac:picMkLst>
        </pc:picChg>
        <pc:picChg chg="mod">
          <ac:chgData name="Carla Pedret Alcaraz" userId="S::pedretalcarazc@rferl.org::99924d87-b20f-4a42-96c4-6cacefd47123" providerId="AD" clId="Web-{F4CDAE33-AB28-9369-5752-C74CEC1BB851}" dt="2024-07-17T05:06:50.597" v="58" actId="1076"/>
          <ac:picMkLst>
            <pc:docMk/>
            <pc:sldMk cId="3632903983" sldId="308"/>
            <ac:picMk id="14" creationId="{A81C94D9-AD0C-C3D6-BAC8-E16AF6D41C63}"/>
          </ac:picMkLst>
        </pc:picChg>
        <pc:picChg chg="mod">
          <ac:chgData name="Carla Pedret Alcaraz" userId="S::pedretalcarazc@rferl.org::99924d87-b20f-4a42-96c4-6cacefd47123" providerId="AD" clId="Web-{F4CDAE33-AB28-9369-5752-C74CEC1BB851}" dt="2024-07-17T05:11:41.767" v="169" actId="14100"/>
          <ac:picMkLst>
            <pc:docMk/>
            <pc:sldMk cId="3632903983" sldId="308"/>
            <ac:picMk id="17" creationId="{4AD8682B-8398-79CA-5138-8CCEB9DD7039}"/>
          </ac:picMkLst>
        </pc:picChg>
        <pc:picChg chg="mod">
          <ac:chgData name="Carla Pedret Alcaraz" userId="S::pedretalcarazc@rferl.org::99924d87-b20f-4a42-96c4-6cacefd47123" providerId="AD" clId="Web-{F4CDAE33-AB28-9369-5752-C74CEC1BB851}" dt="2024-07-17T08:12:18.346" v="179" actId="1076"/>
          <ac:picMkLst>
            <pc:docMk/>
            <pc:sldMk cId="3632903983" sldId="308"/>
            <ac:picMk id="20" creationId="{FF023A71-77A9-BB74-B44D-3C4DC6492C67}"/>
          </ac:picMkLst>
        </pc:picChg>
        <pc:picChg chg="mod">
          <ac:chgData name="Carla Pedret Alcaraz" userId="S::pedretalcarazc@rferl.org::99924d87-b20f-4a42-96c4-6cacefd47123" providerId="AD" clId="Web-{F4CDAE33-AB28-9369-5752-C74CEC1BB851}" dt="2024-07-17T05:10:14.682" v="151" actId="1076"/>
          <ac:picMkLst>
            <pc:docMk/>
            <pc:sldMk cId="3632903983" sldId="308"/>
            <ac:picMk id="21" creationId="{1D4BAC3F-2883-6218-2FD9-B2DF9AC7C770}"/>
          </ac:picMkLst>
        </pc:picChg>
        <pc:picChg chg="mod">
          <ac:chgData name="Carla Pedret Alcaraz" userId="S::pedretalcarazc@rferl.org::99924d87-b20f-4a42-96c4-6cacefd47123" providerId="AD" clId="Web-{F4CDAE33-AB28-9369-5752-C74CEC1BB851}" dt="2024-07-17T05:11:22.032" v="166" actId="1076"/>
          <ac:picMkLst>
            <pc:docMk/>
            <pc:sldMk cId="3632903983" sldId="308"/>
            <ac:picMk id="25" creationId="{0749AE72-AE98-B6D6-BE0A-95BA50DFC55E}"/>
          </ac:picMkLst>
        </pc:picChg>
        <pc:picChg chg="mod">
          <ac:chgData name="Carla Pedret Alcaraz" userId="S::pedretalcarazc@rferl.org::99924d87-b20f-4a42-96c4-6cacefd47123" providerId="AD" clId="Web-{F4CDAE33-AB28-9369-5752-C74CEC1BB851}" dt="2024-07-17T05:10:14.651" v="148" actId="1076"/>
          <ac:picMkLst>
            <pc:docMk/>
            <pc:sldMk cId="3632903983" sldId="308"/>
            <ac:picMk id="26" creationId="{6F8DD039-2F1C-7C7D-BD00-2DCF3C0A83BD}"/>
          </ac:picMkLst>
        </pc:picChg>
        <pc:picChg chg="mod">
          <ac:chgData name="Carla Pedret Alcaraz" userId="S::pedretalcarazc@rferl.org::99924d87-b20f-4a42-96c4-6cacefd47123" providerId="AD" clId="Web-{F4CDAE33-AB28-9369-5752-C74CEC1BB851}" dt="2024-07-17T05:12:24.908" v="175" actId="1076"/>
          <ac:picMkLst>
            <pc:docMk/>
            <pc:sldMk cId="3632903983" sldId="308"/>
            <ac:picMk id="27" creationId="{C23D7275-8CDE-EB57-4C52-56EAB2ED2A43}"/>
          </ac:picMkLst>
        </pc:picChg>
      </pc:sldChg>
      <pc:sldChg chg="addCm">
        <pc:chgData name="Carla Pedret Alcaraz" userId="S::pedretalcarazc@rferl.org::99924d87-b20f-4a42-96c4-6cacefd47123" providerId="AD" clId="Web-{F4CDAE33-AB28-9369-5752-C74CEC1BB851}" dt="2024-07-17T05:44:19.983" v="176"/>
        <pc:sldMkLst>
          <pc:docMk/>
          <pc:sldMk cId="3395156856" sldId="314"/>
        </pc:sldMkLst>
        <pc:extLst>
          <p:ext xmlns:p="http://schemas.openxmlformats.org/presentationml/2006/main" uri="{D6D511B9-2390-475A-947B-AFAB55BFBCF1}">
            <pc226:cmChg xmlns:pc226="http://schemas.microsoft.com/office/powerpoint/2022/06/main/command" chg="add">
              <pc226:chgData name="Carla Pedret Alcaraz" userId="S::pedretalcarazc@rferl.org::99924d87-b20f-4a42-96c4-6cacefd47123" providerId="AD" clId="Web-{F4CDAE33-AB28-9369-5752-C74CEC1BB851}" dt="2024-07-17T05:44:19.983" v="176"/>
              <pc2:cmMkLst xmlns:pc2="http://schemas.microsoft.com/office/powerpoint/2019/9/main/command">
                <pc:docMk/>
                <pc:sldMk cId="3395156856" sldId="314"/>
                <pc2:cmMk id="{58D75A40-5A2C-4172-8CA0-776293D00144}"/>
              </pc2:cmMkLst>
            </pc226:cmChg>
          </p:ext>
        </pc:extLst>
      </pc:sldChg>
      <pc:sldChg chg="modSp delCm modCm">
        <pc:chgData name="Carla Pedret Alcaraz" userId="S::pedretalcarazc@rferl.org::99924d87-b20f-4a42-96c4-6cacefd47123" providerId="AD" clId="Web-{F4CDAE33-AB28-9369-5752-C74CEC1BB851}" dt="2024-07-17T08:12:00.580" v="177"/>
        <pc:sldMkLst>
          <pc:docMk/>
          <pc:sldMk cId="3961060031" sldId="317"/>
        </pc:sldMkLst>
        <pc:spChg chg="mod">
          <ac:chgData name="Carla Pedret Alcaraz" userId="S::pedretalcarazc@rferl.org::99924d87-b20f-4a42-96c4-6cacefd47123" providerId="AD" clId="Web-{F4CDAE33-AB28-9369-5752-C74CEC1BB851}" dt="2024-07-17T05:07:11.003" v="101" actId="20577"/>
          <ac:spMkLst>
            <pc:docMk/>
            <pc:sldMk cId="3961060031" sldId="317"/>
            <ac:spMk id="7" creationId="{E57BAD60-09E3-8837-6422-285725526630}"/>
          </ac:spMkLst>
        </pc:spChg>
        <pc:extLst>
          <p:ext xmlns:p="http://schemas.openxmlformats.org/presentationml/2006/main" uri="{D6D511B9-2390-475A-947B-AFAB55BFBCF1}">
            <pc226:cmChg xmlns:pc226="http://schemas.microsoft.com/office/powerpoint/2022/06/main/command" chg="del mod">
              <pc226:chgData name="Carla Pedret Alcaraz" userId="S::pedretalcarazc@rferl.org::99924d87-b20f-4a42-96c4-6cacefd47123" providerId="AD" clId="Web-{F4CDAE33-AB28-9369-5752-C74CEC1BB851}" dt="2024-07-17T08:12:00.580" v="177"/>
              <pc2:cmMkLst xmlns:pc2="http://schemas.microsoft.com/office/powerpoint/2019/9/main/command">
                <pc:docMk/>
                <pc:sldMk cId="3961060031" sldId="317"/>
                <pc2:cmMk id="{84EF07CA-156B-4DC2-B9DC-BB14CD16BF23}"/>
              </pc2:cmMkLst>
              <pc226:cmRplyChg chg="mod modRxn">
                <pc226:chgData name="Carla Pedret Alcaraz" userId="S::pedretalcarazc@rferl.org::99924d87-b20f-4a42-96c4-6cacefd47123" providerId="AD" clId="Web-{F4CDAE33-AB28-9369-5752-C74CEC1BB851}" dt="2024-07-17T05:02:43.020" v="0"/>
                <pc2:cmRplyMkLst xmlns:pc2="http://schemas.microsoft.com/office/powerpoint/2019/9/main/command">
                  <pc:docMk/>
                  <pc:sldMk cId="3961060031" sldId="317"/>
                  <pc2:cmMk id="{84EF07CA-156B-4DC2-B9DC-BB14CD16BF23}"/>
                  <pc2:cmRplyMk id="{27413E78-6538-45C8-9BD8-7DD36D7D13BE}"/>
                </pc2:cmRplyMkLst>
              </pc226:cmRplyChg>
            </pc226:cmChg>
          </p:ext>
        </pc:extLst>
      </pc:sldChg>
    </pc:docChg>
  </pc:docChgLst>
  <pc:docChgLst>
    <pc:chgData clId="Web-{063F375F-9BF2-4326-AD09-3BC0DA1EC3D7}"/>
    <pc:docChg chg="">
      <pc:chgData name="" userId="" providerId="" clId="Web-{063F375F-9BF2-4326-AD09-3BC0DA1EC3D7}" dt="2024-07-17T10:50:16.186" v="0"/>
      <pc:docMkLst>
        <pc:docMk/>
      </pc:docMkLst>
      <pc:sldChg chg="modCm">
        <pc:chgData name="" userId="" providerId="" clId="Web-{063F375F-9BF2-4326-AD09-3BC0DA1EC3D7}" dt="2024-07-17T10:50:16.186" v="0"/>
        <pc:sldMkLst>
          <pc:docMk/>
          <pc:sldMk cId="1888050191" sldId="304"/>
        </pc:sldMkLst>
        <pc:extLst>
          <p:ext xmlns:p="http://schemas.openxmlformats.org/presentationml/2006/main" uri="{D6D511B9-2390-475A-947B-AFAB55BFBCF1}">
            <pc226:cmChg xmlns:pc226="http://schemas.microsoft.com/office/powerpoint/2022/06/main/command" chg="">
              <pc226:chgData name="" userId="" providerId="" clId="Web-{063F375F-9BF2-4326-AD09-3BC0DA1EC3D7}" dt="2024-07-17T10:50:16.186" v="0"/>
              <pc2:cmMkLst xmlns:pc2="http://schemas.microsoft.com/office/powerpoint/2019/9/main/command">
                <pc:docMk/>
                <pc:sldMk cId="1888050191" sldId="304"/>
                <pc2:cmMk id="{E41DD8C3-5734-4327-B7FA-A1F56AD4609C}"/>
              </pc2:cmMkLst>
              <pc226:cmRplyChg chg="add">
                <pc226:chgData name="" userId="" providerId="" clId="Web-{063F375F-9BF2-4326-AD09-3BC0DA1EC3D7}" dt="2024-07-17T10:50:16.186" v="0"/>
                <pc2:cmRplyMkLst xmlns:pc2="http://schemas.microsoft.com/office/powerpoint/2019/9/main/command">
                  <pc:docMk/>
                  <pc:sldMk cId="1888050191" sldId="304"/>
                  <pc2:cmMk id="{E41DD8C3-5734-4327-B7FA-A1F56AD4609C}"/>
                  <pc2:cmRplyMk id="{C4BB69C1-5797-4B22-9E70-B0F9997B0D91}"/>
                </pc2:cmRplyMkLst>
              </pc226:cmRplyChg>
            </pc226:cmChg>
          </p:ext>
        </pc:extLst>
      </pc:sldChg>
    </pc:docChg>
  </pc:docChgLst>
  <pc:docChgLst>
    <pc:chgData name="Carla Pedret Alcaraz" userId="S::pedretalcarazc@rferl.org::99924d87-b20f-4a42-96c4-6cacefd47123" providerId="AD" clId="Web-{0381CC87-3BE9-4FDC-640A-7E5305B838DD}"/>
    <pc:docChg chg="mod modSld">
      <pc:chgData name="Carla Pedret Alcaraz" userId="S::pedretalcarazc@rferl.org::99924d87-b20f-4a42-96c4-6cacefd47123" providerId="AD" clId="Web-{0381CC87-3BE9-4FDC-640A-7E5305B838DD}" dt="2024-07-10T14:01:03.828" v="3"/>
      <pc:docMkLst>
        <pc:docMk/>
      </pc:docMkLst>
      <pc:sldChg chg="addCm">
        <pc:chgData name="Carla Pedret Alcaraz" userId="S::pedretalcarazc@rferl.org::99924d87-b20f-4a42-96c4-6cacefd47123" providerId="AD" clId="Web-{0381CC87-3BE9-4FDC-640A-7E5305B838DD}" dt="2024-07-10T14:00:05.170" v="1"/>
        <pc:sldMkLst>
          <pc:docMk/>
          <pc:sldMk cId="1335201035" sldId="294"/>
        </pc:sldMkLst>
        <pc:extLst>
          <p:ext xmlns:p="http://schemas.openxmlformats.org/presentationml/2006/main" uri="{D6D511B9-2390-475A-947B-AFAB55BFBCF1}">
            <pc226:cmChg xmlns:pc226="http://schemas.microsoft.com/office/powerpoint/2022/06/main/command" chg="add">
              <pc226:chgData name="Carla Pedret Alcaraz" userId="S::pedretalcarazc@rferl.org::99924d87-b20f-4a42-96c4-6cacefd47123" providerId="AD" clId="Web-{0381CC87-3BE9-4FDC-640A-7E5305B838DD}" dt="2024-07-10T14:00:05.170" v="1"/>
              <pc2:cmMkLst xmlns:pc2="http://schemas.microsoft.com/office/powerpoint/2019/9/main/command">
                <pc:docMk/>
                <pc:sldMk cId="1335201035" sldId="294"/>
                <pc2:cmMk id="{A9A18EBA-DE94-44C5-9E13-004A868259AE}"/>
              </pc2:cmMkLst>
            </pc226:cmChg>
          </p:ext>
        </pc:extLst>
      </pc:sldChg>
      <pc:sldChg chg="modSp addCm">
        <pc:chgData name="Carla Pedret Alcaraz" userId="S::pedretalcarazc@rferl.org::99924d87-b20f-4a42-96c4-6cacefd47123" providerId="AD" clId="Web-{0381CC87-3BE9-4FDC-640A-7E5305B838DD}" dt="2024-07-10T14:01:03.828" v="3"/>
        <pc:sldMkLst>
          <pc:docMk/>
          <pc:sldMk cId="3632903983" sldId="308"/>
        </pc:sldMkLst>
        <pc:spChg chg="mod">
          <ac:chgData name="Carla Pedret Alcaraz" userId="S::pedretalcarazc@rferl.org::99924d87-b20f-4a42-96c4-6cacefd47123" providerId="AD" clId="Web-{0381CC87-3BE9-4FDC-640A-7E5305B838DD}" dt="2024-07-10T14:00:19.092" v="2" actId="1076"/>
          <ac:spMkLst>
            <pc:docMk/>
            <pc:sldMk cId="3632903983" sldId="308"/>
            <ac:spMk id="12" creationId="{2633AFA1-D4A5-9886-A1E1-0BBF3724FFC1}"/>
          </ac:spMkLst>
        </pc:spChg>
        <pc:extLst>
          <p:ext xmlns:p="http://schemas.openxmlformats.org/presentationml/2006/main" uri="{D6D511B9-2390-475A-947B-AFAB55BFBCF1}">
            <pc226:cmChg xmlns:pc226="http://schemas.microsoft.com/office/powerpoint/2022/06/main/command" chg="add">
              <pc226:chgData name="Carla Pedret Alcaraz" userId="S::pedretalcarazc@rferl.org::99924d87-b20f-4a42-96c4-6cacefd47123" providerId="AD" clId="Web-{0381CC87-3BE9-4FDC-640A-7E5305B838DD}" dt="2024-07-10T14:01:03.828" v="3"/>
              <pc2:cmMkLst xmlns:pc2="http://schemas.microsoft.com/office/powerpoint/2019/9/main/command">
                <pc:docMk/>
                <pc:sldMk cId="3632903983" sldId="308"/>
                <pc2:cmMk id="{8E1A5ABB-FA8E-4363-BAA2-366CCE997290}"/>
              </pc2:cmMkLst>
            </pc226:cmChg>
          </p:ext>
        </pc:extLst>
      </pc:sldChg>
    </pc:docChg>
  </pc:docChgLst>
  <pc:docChgLst>
    <pc:chgData clId="Web-{2B33C274-D650-4E7C-866D-DA77A3ECED31}"/>
    <pc:docChg chg="">
      <pc:chgData name="" userId="" providerId="" clId="Web-{2B33C274-D650-4E7C-866D-DA77A3ECED31}" dt="2024-07-17T09:42:39.146" v="0"/>
      <pc:docMkLst>
        <pc:docMk/>
      </pc:docMkLst>
      <pc:sldChg chg="modCm">
        <pc:chgData name="" userId="" providerId="" clId="Web-{2B33C274-D650-4E7C-866D-DA77A3ECED31}" dt="2024-07-17T09:42:39.146" v="0"/>
        <pc:sldMkLst>
          <pc:docMk/>
          <pc:sldMk cId="2427537045" sldId="306"/>
        </pc:sldMkLst>
        <pc:extLst>
          <p:ext xmlns:p="http://schemas.openxmlformats.org/presentationml/2006/main" uri="{D6D511B9-2390-475A-947B-AFAB55BFBCF1}">
            <pc226:cmChg xmlns:pc226="http://schemas.microsoft.com/office/powerpoint/2022/06/main/command" chg="">
              <pc226:chgData name="" userId="" providerId="" clId="Web-{2B33C274-D650-4E7C-866D-DA77A3ECED31}" dt="2024-07-17T09:42:39.146" v="0"/>
              <pc2:cmMkLst xmlns:pc2="http://schemas.microsoft.com/office/powerpoint/2019/9/main/command">
                <pc:docMk/>
                <pc:sldMk cId="2427537045" sldId="306"/>
                <pc2:cmMk id="{6F8C50C7-0F5E-4D23-9503-8285635F0DA4}"/>
              </pc2:cmMkLst>
              <pc226:cmRplyChg chg="add">
                <pc226:chgData name="" userId="" providerId="" clId="Web-{2B33C274-D650-4E7C-866D-DA77A3ECED31}" dt="2024-07-17T09:42:39.146" v="0"/>
                <pc2:cmRplyMkLst xmlns:pc2="http://schemas.microsoft.com/office/powerpoint/2019/9/main/command">
                  <pc:docMk/>
                  <pc:sldMk cId="2427537045" sldId="306"/>
                  <pc2:cmMk id="{6F8C50C7-0F5E-4D23-9503-8285635F0DA4}"/>
                  <pc2:cmRplyMk id="{31495F3C-9762-4E54-A32E-5269115F631D}"/>
                </pc2:cmRplyMkLst>
              </pc226:cmRplyChg>
            </pc226:cmChg>
          </p:ext>
        </pc:extLst>
      </pc:sldChg>
    </pc:docChg>
  </pc:docChgLst>
  <pc:docChgLst>
    <pc:chgData name="Saba Chikhladze" userId="S::chikhladzes@rferl.org::bc9b6070-22df-484f-8bb0-bfcbeaffb36d" providerId="AD" clId="Web-{460B6682-E377-D555-744F-69BE164AFBFC}"/>
    <pc:docChg chg="mod modSld">
      <pc:chgData name="Saba Chikhladze" userId="S::chikhladzes@rferl.org::bc9b6070-22df-484f-8bb0-bfcbeaffb36d" providerId="AD" clId="Web-{460B6682-E377-D555-744F-69BE164AFBFC}" dt="2024-07-16T20:17:44.138" v="16"/>
      <pc:docMkLst>
        <pc:docMk/>
      </pc:docMkLst>
      <pc:sldChg chg="modSp modCm">
        <pc:chgData name="Saba Chikhladze" userId="S::chikhladzes@rferl.org::bc9b6070-22df-484f-8bb0-bfcbeaffb36d" providerId="AD" clId="Web-{460B6682-E377-D555-744F-69BE164AFBFC}" dt="2024-07-16T20:16:43.305" v="14" actId="20577"/>
        <pc:sldMkLst>
          <pc:docMk/>
          <pc:sldMk cId="3571516367" sldId="258"/>
        </pc:sldMkLst>
        <pc:spChg chg="mod">
          <ac:chgData name="Saba Chikhladze" userId="S::chikhladzes@rferl.org::bc9b6070-22df-484f-8bb0-bfcbeaffb36d" providerId="AD" clId="Web-{460B6682-E377-D555-744F-69BE164AFBFC}" dt="2024-07-16T20:16:43.305" v="14" actId="20577"/>
          <ac:spMkLst>
            <pc:docMk/>
            <pc:sldMk cId="3571516367" sldId="258"/>
            <ac:spMk id="5" creationId="{0F405BF0-26E7-0AEB-AB20-17D0CA5BAD18}"/>
          </ac:spMkLst>
        </pc:spChg>
        <pc:extLst>
          <p:ext xmlns:p="http://schemas.openxmlformats.org/presentationml/2006/main" uri="{D6D511B9-2390-475A-947B-AFAB55BFBCF1}">
            <pc226:cmChg xmlns:pc226="http://schemas.microsoft.com/office/powerpoint/2022/06/main/command" chg="mod">
              <pc226:chgData name="Saba Chikhladze" userId="S::chikhladzes@rferl.org::bc9b6070-22df-484f-8bb0-bfcbeaffb36d" providerId="AD" clId="Web-{460B6682-E377-D555-744F-69BE164AFBFC}" dt="2024-07-16T20:16:37.477" v="13" actId="20577"/>
              <pc2:cmMkLst xmlns:pc2="http://schemas.microsoft.com/office/powerpoint/2019/9/main/command">
                <pc:docMk/>
                <pc:sldMk cId="3571516367" sldId="258"/>
                <pc2:cmMk id="{11C2EF97-1D84-415F-9324-CE5865DD37A5}"/>
              </pc2:cmMkLst>
            </pc226:cmChg>
          </p:ext>
        </pc:extLst>
      </pc:sldChg>
      <pc:sldChg chg="modCm">
        <pc:chgData name="Saba Chikhladze" userId="S::chikhladzes@rferl.org::bc9b6070-22df-484f-8bb0-bfcbeaffb36d" providerId="AD" clId="Web-{460B6682-E377-D555-744F-69BE164AFBFC}" dt="2024-07-16T20:17:44.138" v="16"/>
        <pc:sldMkLst>
          <pc:docMk/>
          <pc:sldMk cId="3961060031" sldId="317"/>
        </pc:sldMkLst>
        <pc:extLst>
          <p:ext xmlns:p="http://schemas.openxmlformats.org/presentationml/2006/main" uri="{D6D511B9-2390-475A-947B-AFAB55BFBCF1}">
            <pc226:cmChg xmlns:pc226="http://schemas.microsoft.com/office/powerpoint/2022/06/main/command" chg="">
              <pc226:chgData name="Saba Chikhladze" userId="S::chikhladzes@rferl.org::bc9b6070-22df-484f-8bb0-bfcbeaffb36d" providerId="AD" clId="Web-{460B6682-E377-D555-744F-69BE164AFBFC}" dt="2024-07-16T20:17:44.138" v="16"/>
              <pc2:cmMkLst xmlns:pc2="http://schemas.microsoft.com/office/powerpoint/2019/9/main/command">
                <pc:docMk/>
                <pc:sldMk cId="3961060031" sldId="317"/>
                <pc2:cmMk id="{84EF07CA-156B-4DC2-B9DC-BB14CD16BF23}"/>
              </pc2:cmMkLst>
              <pc226:cmRplyChg chg="add">
                <pc226:chgData name="Saba Chikhladze" userId="S::chikhladzes@rferl.org::bc9b6070-22df-484f-8bb0-bfcbeaffb36d" providerId="AD" clId="Web-{460B6682-E377-D555-744F-69BE164AFBFC}" dt="2024-07-16T20:17:44.138" v="16"/>
                <pc2:cmRplyMkLst xmlns:pc2="http://schemas.microsoft.com/office/powerpoint/2019/9/main/command">
                  <pc:docMk/>
                  <pc:sldMk cId="3961060031" sldId="317"/>
                  <pc2:cmMk id="{84EF07CA-156B-4DC2-B9DC-BB14CD16BF23}"/>
                  <pc2:cmRplyMk id="{27413E78-6538-45C8-9BD8-7DD36D7D13BE}"/>
                </pc2:cmRplyMkLst>
              </pc226:cmRplyChg>
            </pc226:cmChg>
          </p:ext>
        </pc:extLst>
      </pc:sldChg>
    </pc:docChg>
  </pc:docChgLst>
  <pc:docChgLst>
    <pc:chgData name="Kateryna Talikova" userId="S::talikovak@rferl.org::5514a87e-cc9c-455a-b966-7545bcf3fb09" providerId="AD" clId="Web-{B7D55F33-E588-EB87-25D7-FF081A9320A4}"/>
    <pc:docChg chg="modSld">
      <pc:chgData name="Kateryna Talikova" userId="S::talikovak@rferl.org::5514a87e-cc9c-455a-b966-7545bcf3fb09" providerId="AD" clId="Web-{B7D55F33-E588-EB87-25D7-FF081A9320A4}" dt="2024-07-16T13:49:10.590" v="0" actId="1076"/>
      <pc:docMkLst>
        <pc:docMk/>
      </pc:docMkLst>
      <pc:sldChg chg="modSp">
        <pc:chgData name="Kateryna Talikova" userId="S::talikovak@rferl.org::5514a87e-cc9c-455a-b966-7545bcf3fb09" providerId="AD" clId="Web-{B7D55F33-E588-EB87-25D7-FF081A9320A4}" dt="2024-07-16T13:49:10.590" v="0" actId="1076"/>
        <pc:sldMkLst>
          <pc:docMk/>
          <pc:sldMk cId="2632827391" sldId="315"/>
        </pc:sldMkLst>
        <pc:graphicFrameChg chg="mod">
          <ac:chgData name="Kateryna Talikova" userId="S::talikovak@rferl.org::5514a87e-cc9c-455a-b966-7545bcf3fb09" providerId="AD" clId="Web-{B7D55F33-E588-EB87-25D7-FF081A9320A4}" dt="2024-07-16T13:49:10.590" v="0" actId="1076"/>
          <ac:graphicFrameMkLst>
            <pc:docMk/>
            <pc:sldMk cId="2632827391" sldId="315"/>
            <ac:graphicFrameMk id="14" creationId="{198DB854-41A0-F46C-14A2-CDEEF684946A}"/>
          </ac:graphicFrameMkLst>
        </pc:graphicFrameChg>
      </pc:sldChg>
    </pc:docChg>
  </pc:docChgLst>
  <pc:docChgLst>
    <pc:chgData clId="Web-{BA247ED4-05D6-6A05-8175-331AA62D5F10}"/>
    <pc:docChg chg="modSld">
      <pc:chgData name="" userId="" providerId="" clId="Web-{BA247ED4-05D6-6A05-8175-331AA62D5F10}" dt="2024-07-16T11:52:14.078" v="1" actId="1076"/>
      <pc:docMkLst>
        <pc:docMk/>
      </pc:docMkLst>
      <pc:sldChg chg="modSp">
        <pc:chgData name="" userId="" providerId="" clId="Web-{BA247ED4-05D6-6A05-8175-331AA62D5F10}" dt="2024-07-16T11:52:14.078" v="1" actId="1076"/>
        <pc:sldMkLst>
          <pc:docMk/>
          <pc:sldMk cId="2015470685" sldId="313"/>
        </pc:sldMkLst>
        <pc:spChg chg="mod">
          <ac:chgData name="" userId="" providerId="" clId="Web-{BA247ED4-05D6-6A05-8175-331AA62D5F10}" dt="2024-07-16T11:52:14.078" v="1" actId="1076"/>
          <ac:spMkLst>
            <pc:docMk/>
            <pc:sldMk cId="2015470685" sldId="313"/>
            <ac:spMk id="24" creationId="{639F9B0F-ED2D-422A-08B6-17C1A491BB68}"/>
          </ac:spMkLst>
        </pc:spChg>
      </pc:sldChg>
    </pc:docChg>
  </pc:docChgLst>
  <pc:docChgLst>
    <pc:chgData clId="Web-{02D5F584-8BA4-4E2C-8347-5B3FA677B62C}"/>
    <pc:docChg chg="">
      <pc:chgData name="" userId="" providerId="" clId="Web-{02D5F584-8BA4-4E2C-8347-5B3FA677B62C}" dt="2024-07-17T09:40:16.573" v="0"/>
      <pc:docMkLst>
        <pc:docMk/>
      </pc:docMkLst>
      <pc:sldChg chg="modCm">
        <pc:chgData name="" userId="" providerId="" clId="Web-{02D5F584-8BA4-4E2C-8347-5B3FA677B62C}" dt="2024-07-17T09:40:16.573" v="0"/>
        <pc:sldMkLst>
          <pc:docMk/>
          <pc:sldMk cId="3395156856" sldId="314"/>
        </pc:sldMkLst>
        <pc:extLst>
          <p:ext xmlns:p="http://schemas.openxmlformats.org/presentationml/2006/main" uri="{D6D511B9-2390-475A-947B-AFAB55BFBCF1}">
            <pc226:cmChg xmlns:pc226="http://schemas.microsoft.com/office/powerpoint/2022/06/main/command" chg="">
              <pc226:chgData name="" userId="" providerId="" clId="Web-{02D5F584-8BA4-4E2C-8347-5B3FA677B62C}" dt="2024-07-17T09:40:16.573" v="0"/>
              <pc2:cmMkLst xmlns:pc2="http://schemas.microsoft.com/office/powerpoint/2019/9/main/command">
                <pc:docMk/>
                <pc:sldMk cId="3395156856" sldId="314"/>
                <pc2:cmMk id="{58D75A40-5A2C-4172-8CA0-776293D00144}"/>
              </pc2:cmMkLst>
              <pc226:cmRplyChg chg="add">
                <pc226:chgData name="" userId="" providerId="" clId="Web-{02D5F584-8BA4-4E2C-8347-5B3FA677B62C}" dt="2024-07-17T09:40:16.573" v="0"/>
                <pc2:cmRplyMkLst xmlns:pc2="http://schemas.microsoft.com/office/powerpoint/2019/9/main/command">
                  <pc:docMk/>
                  <pc:sldMk cId="3395156856" sldId="314"/>
                  <pc2:cmMk id="{58D75A40-5A2C-4172-8CA0-776293D00144}"/>
                  <pc2:cmRplyMk id="{DF9666ED-5256-4547-8909-BF0705AB293A}"/>
                </pc2:cmRplyMkLst>
              </pc226:cmRplyChg>
            </pc226:cmChg>
          </p:ext>
        </pc:extLst>
      </pc:sldChg>
    </pc:docChg>
  </pc:docChgLst>
  <pc:docChgLst>
    <pc:chgData name="Alina Zivanovic" userId="S::zivanovica@rferl.org::bbdeddc9-4eef-4c4b-b4d1-a2a3a1456286" providerId="AD" clId="Web-{F2A38069-3385-3AD7-508D-6478F0A424D3}"/>
    <pc:docChg chg="mod addSld delSld modSld sldOrd">
      <pc:chgData name="Alina Zivanovic" userId="S::zivanovica@rferl.org::bbdeddc9-4eef-4c4b-b4d1-a2a3a1456286" providerId="AD" clId="Web-{F2A38069-3385-3AD7-508D-6478F0A424D3}" dt="2024-07-03T09:35:02.438" v="408" actId="1076"/>
      <pc:docMkLst>
        <pc:docMk/>
      </pc:docMkLst>
      <pc:sldChg chg="addSp modSp">
        <pc:chgData name="Alina Zivanovic" userId="S::zivanovica@rferl.org::bbdeddc9-4eef-4c4b-b4d1-a2a3a1456286" providerId="AD" clId="Web-{F2A38069-3385-3AD7-508D-6478F0A424D3}" dt="2024-07-01T12:34:09.248" v="274" actId="20577"/>
        <pc:sldMkLst>
          <pc:docMk/>
          <pc:sldMk cId="2586058810" sldId="256"/>
        </pc:sldMkLst>
        <pc:spChg chg="mod">
          <ac:chgData name="Alina Zivanovic" userId="S::zivanovica@rferl.org::bbdeddc9-4eef-4c4b-b4d1-a2a3a1456286" providerId="AD" clId="Web-{F2A38069-3385-3AD7-508D-6478F0A424D3}" dt="2024-07-01T11:27:43.248" v="84" actId="20577"/>
          <ac:spMkLst>
            <pc:docMk/>
            <pc:sldMk cId="2586058810" sldId="256"/>
            <ac:spMk id="2" creationId="{CFE75451-6A4B-484B-9ED1-353CCE25B0F4}"/>
          </ac:spMkLst>
        </pc:spChg>
        <pc:spChg chg="add mod">
          <ac:chgData name="Alina Zivanovic" userId="S::zivanovica@rferl.org::bbdeddc9-4eef-4c4b-b4d1-a2a3a1456286" providerId="AD" clId="Web-{F2A38069-3385-3AD7-508D-6478F0A424D3}" dt="2024-07-01T12:34:09.248" v="274" actId="20577"/>
          <ac:spMkLst>
            <pc:docMk/>
            <pc:sldMk cId="2586058810" sldId="256"/>
            <ac:spMk id="3" creationId="{021E30EC-459D-8C03-008C-0DD38EB595E6}"/>
          </ac:spMkLst>
        </pc:spChg>
      </pc:sldChg>
      <pc:sldChg chg="addSp delSp modSp">
        <pc:chgData name="Alina Zivanovic" userId="S::zivanovica@rferl.org::bbdeddc9-4eef-4c4b-b4d1-a2a3a1456286" providerId="AD" clId="Web-{F2A38069-3385-3AD7-508D-6478F0A424D3}" dt="2024-07-01T12:34:28.764" v="284" actId="20577"/>
        <pc:sldMkLst>
          <pc:docMk/>
          <pc:sldMk cId="1713219598" sldId="257"/>
        </pc:sldMkLst>
        <pc:spChg chg="del">
          <ac:chgData name="Alina Zivanovic" userId="S::zivanovica@rferl.org::bbdeddc9-4eef-4c4b-b4d1-a2a3a1456286" providerId="AD" clId="Web-{F2A38069-3385-3AD7-508D-6478F0A424D3}" dt="2024-07-01T11:29:14.863" v="86"/>
          <ac:spMkLst>
            <pc:docMk/>
            <pc:sldMk cId="1713219598" sldId="257"/>
            <ac:spMk id="2" creationId="{1BEF5859-10C9-4588-9727-B9362E26C29D}"/>
          </ac:spMkLst>
        </pc:spChg>
        <pc:spChg chg="mod">
          <ac:chgData name="Alina Zivanovic" userId="S::zivanovica@rferl.org::bbdeddc9-4eef-4c4b-b4d1-a2a3a1456286" providerId="AD" clId="Web-{F2A38069-3385-3AD7-508D-6478F0A424D3}" dt="2024-07-01T12:34:28.764" v="284" actId="20577"/>
          <ac:spMkLst>
            <pc:docMk/>
            <pc:sldMk cId="1713219598" sldId="257"/>
            <ac:spMk id="3" creationId="{5671D7E5-EF66-4BCD-8DAA-E9061157F0BE}"/>
          </ac:spMkLst>
        </pc:spChg>
        <pc:spChg chg="add del mod">
          <ac:chgData name="Alina Zivanovic" userId="S::zivanovica@rferl.org::bbdeddc9-4eef-4c4b-b4d1-a2a3a1456286" providerId="AD" clId="Web-{F2A38069-3385-3AD7-508D-6478F0A424D3}" dt="2024-07-01T11:29:18.019" v="87"/>
          <ac:spMkLst>
            <pc:docMk/>
            <pc:sldMk cId="1713219598" sldId="257"/>
            <ac:spMk id="6" creationId="{E0C4FED4-6FB3-4D0E-0AB8-8A11FAC26D9B}"/>
          </ac:spMkLst>
        </pc:spChg>
        <pc:graphicFrameChg chg="add del mod">
          <ac:chgData name="Alina Zivanovic" userId="S::zivanovica@rferl.org::bbdeddc9-4eef-4c4b-b4d1-a2a3a1456286" providerId="AD" clId="Web-{F2A38069-3385-3AD7-508D-6478F0A424D3}" dt="2024-07-01T12:34:20.264" v="277"/>
          <ac:graphicFrameMkLst>
            <pc:docMk/>
            <pc:sldMk cId="1713219598" sldId="257"/>
            <ac:graphicFrameMk id="4" creationId="{59EB53C2-2C66-60BE-36BC-E99C56511705}"/>
          </ac:graphicFrameMkLst>
        </pc:graphicFrameChg>
      </pc:sldChg>
      <pc:sldChg chg="modSp">
        <pc:chgData name="Alina Zivanovic" userId="S::zivanovica@rferl.org::bbdeddc9-4eef-4c4b-b4d1-a2a3a1456286" providerId="AD" clId="Web-{F2A38069-3385-3AD7-508D-6478F0A424D3}" dt="2024-07-01T11:57:45.074" v="133" actId="20577"/>
        <pc:sldMkLst>
          <pc:docMk/>
          <pc:sldMk cId="3571516367" sldId="258"/>
        </pc:sldMkLst>
        <pc:spChg chg="mod">
          <ac:chgData name="Alina Zivanovic" userId="S::zivanovica@rferl.org::bbdeddc9-4eef-4c4b-b4d1-a2a3a1456286" providerId="AD" clId="Web-{F2A38069-3385-3AD7-508D-6478F0A424D3}" dt="2024-07-01T11:57:26.932" v="122" actId="20577"/>
          <ac:spMkLst>
            <pc:docMk/>
            <pc:sldMk cId="3571516367" sldId="258"/>
            <ac:spMk id="2" creationId="{0A32731C-311B-46F7-A865-6C3AF6B09A47}"/>
          </ac:spMkLst>
        </pc:spChg>
        <pc:spChg chg="mod">
          <ac:chgData name="Alina Zivanovic" userId="S::zivanovica@rferl.org::bbdeddc9-4eef-4c4b-b4d1-a2a3a1456286" providerId="AD" clId="Web-{F2A38069-3385-3AD7-508D-6478F0A424D3}" dt="2024-07-01T11:57:45.074" v="133" actId="20577"/>
          <ac:spMkLst>
            <pc:docMk/>
            <pc:sldMk cId="3571516367" sldId="258"/>
            <ac:spMk id="3" creationId="{9D5232F9-FD00-464A-9F17-619C91AEF8F3}"/>
          </ac:spMkLst>
        </pc:spChg>
      </pc:sldChg>
      <pc:sldChg chg="addSp delSp modSp mod ord modClrScheme chgLayout">
        <pc:chgData name="Alina Zivanovic" userId="S::zivanovica@rferl.org::bbdeddc9-4eef-4c4b-b4d1-a2a3a1456286" providerId="AD" clId="Web-{F2A38069-3385-3AD7-508D-6478F0A424D3}" dt="2024-07-01T12:45:37.147" v="399" actId="1076"/>
        <pc:sldMkLst>
          <pc:docMk/>
          <pc:sldMk cId="1742861620" sldId="266"/>
        </pc:sldMkLst>
        <pc:spChg chg="mod ord">
          <ac:chgData name="Alina Zivanovic" userId="S::zivanovica@rferl.org::bbdeddc9-4eef-4c4b-b4d1-a2a3a1456286" providerId="AD" clId="Web-{F2A38069-3385-3AD7-508D-6478F0A424D3}" dt="2024-07-01T12:45:37.147" v="399" actId="1076"/>
          <ac:spMkLst>
            <pc:docMk/>
            <pc:sldMk cId="1742861620" sldId="266"/>
            <ac:spMk id="2" creationId="{4518FC28-E0BD-4387-B8BE-9965D1A57FF1}"/>
          </ac:spMkLst>
        </pc:spChg>
        <pc:spChg chg="mod ord">
          <ac:chgData name="Alina Zivanovic" userId="S::zivanovica@rferl.org::bbdeddc9-4eef-4c4b-b4d1-a2a3a1456286" providerId="AD" clId="Web-{F2A38069-3385-3AD7-508D-6478F0A424D3}" dt="2024-07-01T12:45:31.084" v="398" actId="20577"/>
          <ac:spMkLst>
            <pc:docMk/>
            <pc:sldMk cId="1742861620" sldId="266"/>
            <ac:spMk id="3" creationId="{FED19BCA-B61F-4EA6-A1FB-CCA3BD8506FB}"/>
          </ac:spMkLst>
        </pc:spChg>
        <pc:spChg chg="add del mod ord">
          <ac:chgData name="Alina Zivanovic" userId="S::zivanovica@rferl.org::bbdeddc9-4eef-4c4b-b4d1-a2a3a1456286" providerId="AD" clId="Web-{F2A38069-3385-3AD7-508D-6478F0A424D3}" dt="2024-07-01T12:38:38.539" v="291"/>
          <ac:spMkLst>
            <pc:docMk/>
            <pc:sldMk cId="1742861620" sldId="266"/>
            <ac:spMk id="5" creationId="{01AE88CC-EB47-A533-2FBA-CA74218489FF}"/>
          </ac:spMkLst>
        </pc:spChg>
        <pc:spChg chg="mod ord">
          <ac:chgData name="Alina Zivanovic" userId="S::zivanovica@rferl.org::bbdeddc9-4eef-4c4b-b4d1-a2a3a1456286" providerId="AD" clId="Web-{F2A38069-3385-3AD7-508D-6478F0A424D3}" dt="2024-07-01T12:38:52.852" v="292"/>
          <ac:spMkLst>
            <pc:docMk/>
            <pc:sldMk cId="1742861620" sldId="266"/>
            <ac:spMk id="6" creationId="{7C4B8313-9270-4128-8674-3A3E42B806BC}"/>
          </ac:spMkLst>
        </pc:spChg>
        <pc:spChg chg="add del mod ord">
          <ac:chgData name="Alina Zivanovic" userId="S::zivanovica@rferl.org::bbdeddc9-4eef-4c4b-b4d1-a2a3a1456286" providerId="AD" clId="Web-{F2A38069-3385-3AD7-508D-6478F0A424D3}" dt="2024-07-01T12:38:38.539" v="291"/>
          <ac:spMkLst>
            <pc:docMk/>
            <pc:sldMk cId="1742861620" sldId="266"/>
            <ac:spMk id="7" creationId="{660BEDB2-570A-5F06-0CD2-583FEA9B628E}"/>
          </ac:spMkLst>
        </pc:spChg>
        <pc:spChg chg="add del mod">
          <ac:chgData name="Alina Zivanovic" userId="S::zivanovica@rferl.org::bbdeddc9-4eef-4c4b-b4d1-a2a3a1456286" providerId="AD" clId="Web-{F2A38069-3385-3AD7-508D-6478F0A424D3}" dt="2024-07-01T11:59:17.407" v="163"/>
          <ac:spMkLst>
            <pc:docMk/>
            <pc:sldMk cId="1742861620" sldId="266"/>
            <ac:spMk id="7" creationId="{66A790A0-C541-4A8D-F0FE-235F0DC15AE4}"/>
          </ac:spMkLst>
        </pc:spChg>
        <pc:spChg chg="add del mod ord">
          <ac:chgData name="Alina Zivanovic" userId="S::zivanovica@rferl.org::bbdeddc9-4eef-4c4b-b4d1-a2a3a1456286" providerId="AD" clId="Web-{F2A38069-3385-3AD7-508D-6478F0A424D3}" dt="2024-07-01T12:39:59.385" v="293"/>
          <ac:spMkLst>
            <pc:docMk/>
            <pc:sldMk cId="1742861620" sldId="266"/>
            <ac:spMk id="8" creationId="{4E470157-70E8-7A27-E9F3-5117C5F45776}"/>
          </ac:spMkLst>
        </pc:spChg>
        <pc:spChg chg="add del mod">
          <ac:chgData name="Alina Zivanovic" userId="S::zivanovica@rferl.org::bbdeddc9-4eef-4c4b-b4d1-a2a3a1456286" providerId="AD" clId="Web-{F2A38069-3385-3AD7-508D-6478F0A424D3}" dt="2024-07-01T12:41:00.590" v="308"/>
          <ac:spMkLst>
            <pc:docMk/>
            <pc:sldMk cId="1742861620" sldId="266"/>
            <ac:spMk id="11" creationId="{180BBA10-8AEB-47DB-E49C-F0F4400D5FB4}"/>
          </ac:spMkLst>
        </pc:spChg>
        <pc:picChg chg="add del mod">
          <ac:chgData name="Alina Zivanovic" userId="S::zivanovica@rferl.org::bbdeddc9-4eef-4c4b-b4d1-a2a3a1456286" providerId="AD" clId="Web-{F2A38069-3385-3AD7-508D-6478F0A424D3}" dt="2024-07-01T12:37:58.506" v="288"/>
          <ac:picMkLst>
            <pc:docMk/>
            <pc:sldMk cId="1742861620" sldId="266"/>
            <ac:picMk id="4" creationId="{48D49D85-56D5-2CFA-4F60-CB60E3D69E1B}"/>
          </ac:picMkLst>
        </pc:picChg>
        <pc:picChg chg="add del mod ord modCrop">
          <ac:chgData name="Alina Zivanovic" userId="S::zivanovica@rferl.org::bbdeddc9-4eef-4c4b-b4d1-a2a3a1456286" providerId="AD" clId="Web-{F2A38069-3385-3AD7-508D-6478F0A424D3}" dt="2024-07-01T12:40:54.700" v="306"/>
          <ac:picMkLst>
            <pc:docMk/>
            <pc:sldMk cId="1742861620" sldId="266"/>
            <ac:picMk id="9" creationId="{2FE5E52B-D771-FA40-DEB0-CA08C6FBC98B}"/>
          </ac:picMkLst>
        </pc:picChg>
        <pc:picChg chg="add mod modCrop">
          <ac:chgData name="Alina Zivanovic" userId="S::zivanovica@rferl.org::bbdeddc9-4eef-4c4b-b4d1-a2a3a1456286" providerId="AD" clId="Web-{F2A38069-3385-3AD7-508D-6478F0A424D3}" dt="2024-07-01T12:43:05.860" v="343" actId="1076"/>
          <ac:picMkLst>
            <pc:docMk/>
            <pc:sldMk cId="1742861620" sldId="266"/>
            <ac:picMk id="12" creationId="{27D75037-7E58-5A09-3EC1-74B0F0C7DF4E}"/>
          </ac:picMkLst>
        </pc:picChg>
        <pc:picChg chg="add mod modCrop">
          <ac:chgData name="Alina Zivanovic" userId="S::zivanovica@rferl.org::bbdeddc9-4eef-4c4b-b4d1-a2a3a1456286" providerId="AD" clId="Web-{F2A38069-3385-3AD7-508D-6478F0A424D3}" dt="2024-07-01T12:43:08.751" v="344" actId="1076"/>
          <ac:picMkLst>
            <pc:docMk/>
            <pc:sldMk cId="1742861620" sldId="266"/>
            <ac:picMk id="13" creationId="{56110D57-7D5E-24A7-0F90-0C5168C34EAC}"/>
          </ac:picMkLst>
        </pc:picChg>
        <pc:picChg chg="del">
          <ac:chgData name="Alina Zivanovic" userId="S::zivanovica@rferl.org::bbdeddc9-4eef-4c4b-b4d1-a2a3a1456286" providerId="AD" clId="Web-{F2A38069-3385-3AD7-508D-6478F0A424D3}" dt="2024-07-01T11:59:07.313" v="157"/>
          <ac:picMkLst>
            <pc:docMk/>
            <pc:sldMk cId="1742861620" sldId="266"/>
            <ac:picMk id="47" creationId="{F55BC7A4-EE4B-7EFC-C325-408D66C3CBA7}"/>
          </ac:picMkLst>
        </pc:picChg>
      </pc:sldChg>
      <pc:sldChg chg="modSp">
        <pc:chgData name="Alina Zivanovic" userId="S::zivanovica@rferl.org::bbdeddc9-4eef-4c4b-b4d1-a2a3a1456286" providerId="AD" clId="Web-{F2A38069-3385-3AD7-508D-6478F0A424D3}" dt="2024-07-01T12:09:54.320" v="260" actId="20577"/>
        <pc:sldMkLst>
          <pc:docMk/>
          <pc:sldMk cId="1969787568" sldId="271"/>
        </pc:sldMkLst>
        <pc:spChg chg="mod">
          <ac:chgData name="Alina Zivanovic" userId="S::zivanovica@rferl.org::bbdeddc9-4eef-4c4b-b4d1-a2a3a1456286" providerId="AD" clId="Web-{F2A38069-3385-3AD7-508D-6478F0A424D3}" dt="2024-07-01T12:09:54.320" v="260" actId="20577"/>
          <ac:spMkLst>
            <pc:docMk/>
            <pc:sldMk cId="1969787568" sldId="271"/>
            <ac:spMk id="2" creationId="{8BDF1EDE-5423-435C-B149-87AB1BC22B83}"/>
          </ac:spMkLst>
        </pc:spChg>
        <pc:spChg chg="mod">
          <ac:chgData name="Alina Zivanovic" userId="S::zivanovica@rferl.org::bbdeddc9-4eef-4c4b-b4d1-a2a3a1456286" providerId="AD" clId="Web-{F2A38069-3385-3AD7-508D-6478F0A424D3}" dt="2024-07-01T12:01:53.760" v="232" actId="20577"/>
          <ac:spMkLst>
            <pc:docMk/>
            <pc:sldMk cId="1969787568" sldId="271"/>
            <ac:spMk id="3" creationId="{AF64C29E-DF30-4DC6-AB95-2016F9A703B6}"/>
          </ac:spMkLst>
        </pc:spChg>
      </pc:sldChg>
      <pc:sldChg chg="modSp">
        <pc:chgData name="Alina Zivanovic" userId="S::zivanovica@rferl.org::bbdeddc9-4eef-4c4b-b4d1-a2a3a1456286" providerId="AD" clId="Web-{F2A38069-3385-3AD7-508D-6478F0A424D3}" dt="2024-07-01T11:57:12.619" v="118" actId="14100"/>
        <pc:sldMkLst>
          <pc:docMk/>
          <pc:sldMk cId="608796113" sldId="278"/>
        </pc:sldMkLst>
        <pc:spChg chg="mod">
          <ac:chgData name="Alina Zivanovic" userId="S::zivanovica@rferl.org::bbdeddc9-4eef-4c4b-b4d1-a2a3a1456286" providerId="AD" clId="Web-{F2A38069-3385-3AD7-508D-6478F0A424D3}" dt="2024-07-01T11:57:12.619" v="118" actId="14100"/>
          <ac:spMkLst>
            <pc:docMk/>
            <pc:sldMk cId="608796113" sldId="278"/>
            <ac:spMk id="2" creationId="{9528DBD1-DB29-D44F-FD5A-3071BB37EF37}"/>
          </ac:spMkLst>
        </pc:spChg>
      </pc:sldChg>
      <pc:sldChg chg="del">
        <pc:chgData name="Alina Zivanovic" userId="S::zivanovica@rferl.org::bbdeddc9-4eef-4c4b-b4d1-a2a3a1456286" providerId="AD" clId="Web-{F2A38069-3385-3AD7-508D-6478F0A424D3}" dt="2024-07-01T11:57:22.025" v="119"/>
        <pc:sldMkLst>
          <pc:docMk/>
          <pc:sldMk cId="2241459136" sldId="279"/>
        </pc:sldMkLst>
      </pc:sldChg>
      <pc:sldChg chg="modSp ord">
        <pc:chgData name="Alina Zivanovic" userId="S::zivanovica@rferl.org::bbdeddc9-4eef-4c4b-b4d1-a2a3a1456286" providerId="AD" clId="Web-{F2A38069-3385-3AD7-508D-6478F0A424D3}" dt="2024-07-03T09:35:02.438" v="408" actId="1076"/>
        <pc:sldMkLst>
          <pc:docMk/>
          <pc:sldMk cId="334696707" sldId="280"/>
        </pc:sldMkLst>
        <pc:spChg chg="mod">
          <ac:chgData name="Alina Zivanovic" userId="S::zivanovica@rferl.org::bbdeddc9-4eef-4c4b-b4d1-a2a3a1456286" providerId="AD" clId="Web-{F2A38069-3385-3AD7-508D-6478F0A424D3}" dt="2024-07-03T09:35:02.438" v="408" actId="1076"/>
          <ac:spMkLst>
            <pc:docMk/>
            <pc:sldMk cId="334696707" sldId="280"/>
            <ac:spMk id="2" creationId="{566C97BE-403B-122E-90D1-2788978A0B6F}"/>
          </ac:spMkLst>
        </pc:spChg>
      </pc:sldChg>
      <pc:sldChg chg="del">
        <pc:chgData name="Alina Zivanovic" userId="S::zivanovica@rferl.org::bbdeddc9-4eef-4c4b-b4d1-a2a3a1456286" providerId="AD" clId="Web-{F2A38069-3385-3AD7-508D-6478F0A424D3}" dt="2024-07-01T12:05:08.584" v="236"/>
        <pc:sldMkLst>
          <pc:docMk/>
          <pc:sldMk cId="103458723" sldId="281"/>
        </pc:sldMkLst>
      </pc:sldChg>
      <pc:sldChg chg="modSp ord">
        <pc:chgData name="Alina Zivanovic" userId="S::zivanovica@rferl.org::bbdeddc9-4eef-4c4b-b4d1-a2a3a1456286" providerId="AD" clId="Web-{F2A38069-3385-3AD7-508D-6478F0A424D3}" dt="2024-07-01T12:34:45.687" v="286"/>
        <pc:sldMkLst>
          <pc:docMk/>
          <pc:sldMk cId="636929804" sldId="282"/>
        </pc:sldMkLst>
        <pc:spChg chg="mod">
          <ac:chgData name="Alina Zivanovic" userId="S::zivanovica@rferl.org::bbdeddc9-4eef-4c4b-b4d1-a2a3a1456286" providerId="AD" clId="Web-{F2A38069-3385-3AD7-508D-6478F0A424D3}" dt="2024-07-01T12:09:48.710" v="258" actId="20577"/>
          <ac:spMkLst>
            <pc:docMk/>
            <pc:sldMk cId="636929804" sldId="282"/>
            <ac:spMk id="2" creationId="{8B27D9B3-B64F-656A-0D99-161A6C0F518F}"/>
          </ac:spMkLst>
        </pc:spChg>
        <pc:spChg chg="mod">
          <ac:chgData name="Alina Zivanovic" userId="S::zivanovica@rferl.org::bbdeddc9-4eef-4c4b-b4d1-a2a3a1456286" providerId="AD" clId="Web-{F2A38069-3385-3AD7-508D-6478F0A424D3}" dt="2024-07-01T12:00:00.863" v="174" actId="20577"/>
          <ac:spMkLst>
            <pc:docMk/>
            <pc:sldMk cId="636929804" sldId="282"/>
            <ac:spMk id="13" creationId="{7E5B6E40-3A7D-ACF7-AA38-25977D322D81}"/>
          </ac:spMkLst>
        </pc:spChg>
        <pc:spChg chg="mod">
          <ac:chgData name="Alina Zivanovic" userId="S::zivanovica@rferl.org::bbdeddc9-4eef-4c4b-b4d1-a2a3a1456286" providerId="AD" clId="Web-{F2A38069-3385-3AD7-508D-6478F0A424D3}" dt="2024-07-01T12:00:41.537" v="201" actId="20577"/>
          <ac:spMkLst>
            <pc:docMk/>
            <pc:sldMk cId="636929804" sldId="282"/>
            <ac:spMk id="14" creationId="{5112969F-EB84-49D5-7100-1FB28870FB30}"/>
          </ac:spMkLst>
        </pc:spChg>
        <pc:spChg chg="mod">
          <ac:chgData name="Alina Zivanovic" userId="S::zivanovica@rferl.org::bbdeddc9-4eef-4c4b-b4d1-a2a3a1456286" providerId="AD" clId="Web-{F2A38069-3385-3AD7-508D-6478F0A424D3}" dt="2024-07-01T12:00:22.989" v="189" actId="20577"/>
          <ac:spMkLst>
            <pc:docMk/>
            <pc:sldMk cId="636929804" sldId="282"/>
            <ac:spMk id="15" creationId="{A536BD54-EFA1-25A2-9F04-4F22C36E2A5D}"/>
          </ac:spMkLst>
        </pc:spChg>
        <pc:spChg chg="mod">
          <ac:chgData name="Alina Zivanovic" userId="S::zivanovica@rferl.org::bbdeddc9-4eef-4c4b-b4d1-a2a3a1456286" providerId="AD" clId="Web-{F2A38069-3385-3AD7-508D-6478F0A424D3}" dt="2024-07-01T12:00:20.239" v="187" actId="20577"/>
          <ac:spMkLst>
            <pc:docMk/>
            <pc:sldMk cId="636929804" sldId="282"/>
            <ac:spMk id="36" creationId="{E71298F0-74F1-FECA-0F02-495F9A2EBA7B}"/>
          </ac:spMkLst>
        </pc:spChg>
      </pc:sldChg>
      <pc:sldChg chg="del">
        <pc:chgData name="Alina Zivanovic" userId="S::zivanovica@rferl.org::bbdeddc9-4eef-4c4b-b4d1-a2a3a1456286" providerId="AD" clId="Web-{F2A38069-3385-3AD7-508D-6478F0A424D3}" dt="2024-07-01T12:01:02.460" v="204"/>
        <pc:sldMkLst>
          <pc:docMk/>
          <pc:sldMk cId="1658164610" sldId="283"/>
        </pc:sldMkLst>
      </pc:sldChg>
      <pc:sldChg chg="modSp ord">
        <pc:chgData name="Alina Zivanovic" userId="S::zivanovica@rferl.org::bbdeddc9-4eef-4c4b-b4d1-a2a3a1456286" providerId="AD" clId="Web-{F2A38069-3385-3AD7-508D-6478F0A424D3}" dt="2024-07-01T12:14:22.836" v="271" actId="20577"/>
        <pc:sldMkLst>
          <pc:docMk/>
          <pc:sldMk cId="2403577982" sldId="284"/>
        </pc:sldMkLst>
        <pc:spChg chg="mod">
          <ac:chgData name="Alina Zivanovic" userId="S::zivanovica@rferl.org::bbdeddc9-4eef-4c4b-b4d1-a2a3a1456286" providerId="AD" clId="Web-{F2A38069-3385-3AD7-508D-6478F0A424D3}" dt="2024-07-01T12:01:21.258" v="212" actId="20577"/>
          <ac:spMkLst>
            <pc:docMk/>
            <pc:sldMk cId="2403577982" sldId="284"/>
            <ac:spMk id="6" creationId="{D2E1CF79-4FDC-8CAF-CC16-E309A2C49758}"/>
          </ac:spMkLst>
        </pc:spChg>
        <pc:spChg chg="mod">
          <ac:chgData name="Alina Zivanovic" userId="S::zivanovica@rferl.org::bbdeddc9-4eef-4c4b-b4d1-a2a3a1456286" providerId="AD" clId="Web-{F2A38069-3385-3AD7-508D-6478F0A424D3}" dt="2024-07-01T12:14:22.836" v="271" actId="20577"/>
          <ac:spMkLst>
            <pc:docMk/>
            <pc:sldMk cId="2403577982" sldId="284"/>
            <ac:spMk id="17" creationId="{09140014-73D5-419B-8867-972BB18D52D4}"/>
          </ac:spMkLst>
        </pc:spChg>
        <pc:spChg chg="mod">
          <ac:chgData name="Alina Zivanovic" userId="S::zivanovica@rferl.org::bbdeddc9-4eef-4c4b-b4d1-a2a3a1456286" providerId="AD" clId="Web-{F2A38069-3385-3AD7-508D-6478F0A424D3}" dt="2024-07-01T12:01:48.791" v="231" actId="20577"/>
          <ac:spMkLst>
            <pc:docMk/>
            <pc:sldMk cId="2403577982" sldId="284"/>
            <ac:spMk id="20" creationId="{33D8731E-4977-402E-8BFD-895B4D0544CC}"/>
          </ac:spMkLst>
        </pc:spChg>
        <pc:spChg chg="mod">
          <ac:chgData name="Alina Zivanovic" userId="S::zivanovica@rferl.org::bbdeddc9-4eef-4c4b-b4d1-a2a3a1456286" providerId="AD" clId="Web-{F2A38069-3385-3AD7-508D-6478F0A424D3}" dt="2024-07-01T12:01:36.790" v="223" actId="20577"/>
          <ac:spMkLst>
            <pc:docMk/>
            <pc:sldMk cId="2403577982" sldId="284"/>
            <ac:spMk id="34" creationId="{AE07A905-8B37-D13F-25D3-1D3BCDB86B0B}"/>
          </ac:spMkLst>
        </pc:spChg>
        <pc:spChg chg="mod">
          <ac:chgData name="Alina Zivanovic" userId="S::zivanovica@rferl.org::bbdeddc9-4eef-4c4b-b4d1-a2a3a1456286" providerId="AD" clId="Web-{F2A38069-3385-3AD7-508D-6478F0A424D3}" dt="2024-07-01T12:01:42.166" v="227" actId="20577"/>
          <ac:spMkLst>
            <pc:docMk/>
            <pc:sldMk cId="2403577982" sldId="284"/>
            <ac:spMk id="35" creationId="{4E9A764F-6B65-050E-E561-82F77339D164}"/>
          </ac:spMkLst>
        </pc:spChg>
      </pc:sldChg>
      <pc:sldChg chg="del">
        <pc:chgData name="Alina Zivanovic" userId="S::zivanovica@rferl.org::bbdeddc9-4eef-4c4b-b4d1-a2a3a1456286" providerId="AD" clId="Web-{F2A38069-3385-3AD7-508D-6478F0A424D3}" dt="2024-07-01T12:01:08.976" v="205"/>
        <pc:sldMkLst>
          <pc:docMk/>
          <pc:sldMk cId="2791821786" sldId="285"/>
        </pc:sldMkLst>
      </pc:sldChg>
      <pc:sldChg chg="modSp add replId">
        <pc:chgData name="Alina Zivanovic" userId="S::zivanovica@rferl.org::bbdeddc9-4eef-4c4b-b4d1-a2a3a1456286" providerId="AD" clId="Web-{F2A38069-3385-3AD7-508D-6478F0A424D3}" dt="2024-07-01T11:58:03.825" v="141" actId="20577"/>
        <pc:sldMkLst>
          <pc:docMk/>
          <pc:sldMk cId="2316969783" sldId="286"/>
        </pc:sldMkLst>
        <pc:spChg chg="mod">
          <ac:chgData name="Alina Zivanovic" userId="S::zivanovica@rferl.org::bbdeddc9-4eef-4c4b-b4d1-a2a3a1456286" providerId="AD" clId="Web-{F2A38069-3385-3AD7-508D-6478F0A424D3}" dt="2024-07-01T11:58:00.543" v="139" actId="20577"/>
          <ac:spMkLst>
            <pc:docMk/>
            <pc:sldMk cId="2316969783" sldId="286"/>
            <ac:spMk id="2" creationId="{0A32731C-311B-46F7-A865-6C3AF6B09A47}"/>
          </ac:spMkLst>
        </pc:spChg>
        <pc:spChg chg="mod">
          <ac:chgData name="Alina Zivanovic" userId="S::zivanovica@rferl.org::bbdeddc9-4eef-4c4b-b4d1-a2a3a1456286" providerId="AD" clId="Web-{F2A38069-3385-3AD7-508D-6478F0A424D3}" dt="2024-07-01T11:58:03.825" v="141" actId="20577"/>
          <ac:spMkLst>
            <pc:docMk/>
            <pc:sldMk cId="2316969783" sldId="286"/>
            <ac:spMk id="3" creationId="{9D5232F9-FD00-464A-9F17-619C91AEF8F3}"/>
          </ac:spMkLst>
        </pc:spChg>
      </pc:sldChg>
      <pc:sldChg chg="addSp delSp modSp add del replId">
        <pc:chgData name="Alina Zivanovic" userId="S::zivanovica@rferl.org::bbdeddc9-4eef-4c4b-b4d1-a2a3a1456286" providerId="AD" clId="Web-{F2A38069-3385-3AD7-508D-6478F0A424D3}" dt="2024-07-01T12:09:50.476" v="259"/>
        <pc:sldMkLst>
          <pc:docMk/>
          <pc:sldMk cId="639098757" sldId="287"/>
        </pc:sldMkLst>
        <pc:spChg chg="del">
          <ac:chgData name="Alina Zivanovic" userId="S::zivanovica@rferl.org::bbdeddc9-4eef-4c4b-b4d1-a2a3a1456286" providerId="AD" clId="Web-{F2A38069-3385-3AD7-508D-6478F0A424D3}" dt="2024-07-01T12:09:23.412" v="244"/>
          <ac:spMkLst>
            <pc:docMk/>
            <pc:sldMk cId="639098757" sldId="287"/>
            <ac:spMk id="2" creationId="{8B27D9B3-B64F-656A-0D99-161A6C0F518F}"/>
          </ac:spMkLst>
        </pc:spChg>
        <pc:spChg chg="add mod">
          <ac:chgData name="Alina Zivanovic" userId="S::zivanovica@rferl.org::bbdeddc9-4eef-4c4b-b4d1-a2a3a1456286" providerId="AD" clId="Web-{F2A38069-3385-3AD7-508D-6478F0A424D3}" dt="2024-07-01T12:09:23.412" v="244"/>
          <ac:spMkLst>
            <pc:docMk/>
            <pc:sldMk cId="639098757" sldId="287"/>
            <ac:spMk id="4" creationId="{477BBC42-26B4-E905-365A-EE295F83FC9A}"/>
          </ac:spMkLst>
        </pc:spChg>
      </pc:sldChg>
      <pc:sldChg chg="add del replId">
        <pc:chgData name="Alina Zivanovic" userId="S::zivanovica@rferl.org::bbdeddc9-4eef-4c4b-b4d1-a2a3a1456286" providerId="AD" clId="Web-{F2A38069-3385-3AD7-508D-6478F0A424D3}" dt="2024-07-01T12:05:31.539" v="242"/>
        <pc:sldMkLst>
          <pc:docMk/>
          <pc:sldMk cId="1016003640" sldId="287"/>
        </pc:sldMkLst>
      </pc:sldChg>
      <pc:sldChg chg="addSp delSp modSp new">
        <pc:chgData name="Alina Zivanovic" userId="S::zivanovica@rferl.org::bbdeddc9-4eef-4c4b-b4d1-a2a3a1456286" providerId="AD" clId="Web-{F2A38069-3385-3AD7-508D-6478F0A424D3}" dt="2024-07-01T12:09:35.428" v="247" actId="1076"/>
        <pc:sldMkLst>
          <pc:docMk/>
          <pc:sldMk cId="1641471475" sldId="288"/>
        </pc:sldMkLst>
        <pc:spChg chg="del">
          <ac:chgData name="Alina Zivanovic" userId="S::zivanovica@rferl.org::bbdeddc9-4eef-4c4b-b4d1-a2a3a1456286" providerId="AD" clId="Web-{F2A38069-3385-3AD7-508D-6478F0A424D3}" dt="2024-07-01T12:09:30.240" v="246"/>
          <ac:spMkLst>
            <pc:docMk/>
            <pc:sldMk cId="1641471475" sldId="288"/>
            <ac:spMk id="6" creationId="{BE17E27F-D615-68E2-652F-68B5723E48EF}"/>
          </ac:spMkLst>
        </pc:spChg>
        <pc:graphicFrameChg chg="add mod ord modGraphic">
          <ac:chgData name="Alina Zivanovic" userId="S::zivanovica@rferl.org::bbdeddc9-4eef-4c4b-b4d1-a2a3a1456286" providerId="AD" clId="Web-{F2A38069-3385-3AD7-508D-6478F0A424D3}" dt="2024-07-01T12:09:35.428" v="247" actId="1076"/>
          <ac:graphicFrameMkLst>
            <pc:docMk/>
            <pc:sldMk cId="1641471475" sldId="288"/>
            <ac:graphicFrameMk id="9" creationId="{B711CE30-7ACF-EE56-5979-089D3F61275F}"/>
          </ac:graphicFrameMkLst>
        </pc:graphicFrameChg>
      </pc:sldChg>
      <pc:sldChg chg="modSp add replId">
        <pc:chgData name="Alina Zivanovic" userId="S::zivanovica@rferl.org::bbdeddc9-4eef-4c4b-b4d1-a2a3a1456286" providerId="AD" clId="Web-{F2A38069-3385-3AD7-508D-6478F0A424D3}" dt="2024-07-01T12:14:13.898" v="268" actId="20577"/>
        <pc:sldMkLst>
          <pc:docMk/>
          <pc:sldMk cId="634323890" sldId="289"/>
        </pc:sldMkLst>
        <pc:spChg chg="mod">
          <ac:chgData name="Alina Zivanovic" userId="S::zivanovica@rferl.org::bbdeddc9-4eef-4c4b-b4d1-a2a3a1456286" providerId="AD" clId="Web-{F2A38069-3385-3AD7-508D-6478F0A424D3}" dt="2024-07-01T12:14:13.898" v="268" actId="20577"/>
          <ac:spMkLst>
            <pc:docMk/>
            <pc:sldMk cId="634323890" sldId="289"/>
            <ac:spMk id="17" creationId="{09140014-73D5-419B-8867-972BB18D52D4}"/>
          </ac:spMkLst>
        </pc:spChg>
      </pc:sldChg>
      <pc:sldChg chg="new del">
        <pc:chgData name="Alina Zivanovic" userId="S::zivanovica@rferl.org::bbdeddc9-4eef-4c4b-b4d1-a2a3a1456286" providerId="AD" clId="Web-{F2A38069-3385-3AD7-508D-6478F0A424D3}" dt="2024-07-01T12:14:03.647" v="262"/>
        <pc:sldMkLst>
          <pc:docMk/>
          <pc:sldMk cId="2338842143" sldId="289"/>
        </pc:sldMkLst>
      </pc:sldChg>
      <pc:sldChg chg="add replId">
        <pc:chgData name="Alina Zivanovic" userId="S::zivanovica@rferl.org::bbdeddc9-4eef-4c4b-b4d1-a2a3a1456286" providerId="AD" clId="Web-{F2A38069-3385-3AD7-508D-6478F0A424D3}" dt="2024-07-01T12:37:54.365" v="287"/>
        <pc:sldMkLst>
          <pc:docMk/>
          <pc:sldMk cId="224097271" sldId="290"/>
        </pc:sldMkLst>
      </pc:sldChg>
      <pc:sldChg chg="add replId">
        <pc:chgData name="Alina Zivanovic" userId="S::zivanovica@rferl.org::bbdeddc9-4eef-4c4b-b4d1-a2a3a1456286" providerId="AD" clId="Web-{F2A38069-3385-3AD7-508D-6478F0A424D3}" dt="2024-07-01T12:45:41.788" v="400"/>
        <pc:sldMkLst>
          <pc:docMk/>
          <pc:sldMk cId="3697938486" sldId="291"/>
        </pc:sldMkLst>
      </pc:sldChg>
    </pc:docChg>
  </pc:docChgLst>
  <pc:docChgLst>
    <pc:chgData name="Carla Pedret Alcaraz" userId="S::pedretalcarazc@rferl.org::99924d87-b20f-4a42-96c4-6cacefd47123" providerId="AD" clId="Web-{0A6A3878-B6AF-2320-6AFB-F64BDF9F2667}"/>
    <pc:docChg chg="modSld">
      <pc:chgData name="Carla Pedret Alcaraz" userId="S::pedretalcarazc@rferl.org::99924d87-b20f-4a42-96c4-6cacefd47123" providerId="AD" clId="Web-{0A6A3878-B6AF-2320-6AFB-F64BDF9F2667}" dt="2024-07-16T13:50:00.506" v="40" actId="20577"/>
      <pc:docMkLst>
        <pc:docMk/>
      </pc:docMkLst>
      <pc:sldChg chg="modSp">
        <pc:chgData name="Carla Pedret Alcaraz" userId="S::pedretalcarazc@rferl.org::99924d87-b20f-4a42-96c4-6cacefd47123" providerId="AD" clId="Web-{0A6A3878-B6AF-2320-6AFB-F64BDF9F2667}" dt="2024-07-16T13:36:57.399" v="20" actId="20577"/>
        <pc:sldMkLst>
          <pc:docMk/>
          <pc:sldMk cId="1713219598" sldId="257"/>
        </pc:sldMkLst>
        <pc:spChg chg="mod">
          <ac:chgData name="Carla Pedret Alcaraz" userId="S::pedretalcarazc@rferl.org::99924d87-b20f-4a42-96c4-6cacefd47123" providerId="AD" clId="Web-{0A6A3878-B6AF-2320-6AFB-F64BDF9F2667}" dt="2024-07-16T13:36:57.399" v="20" actId="20577"/>
          <ac:spMkLst>
            <pc:docMk/>
            <pc:sldMk cId="1713219598" sldId="257"/>
            <ac:spMk id="3" creationId="{5671D7E5-EF66-4BCD-8DAA-E9061157F0BE}"/>
          </ac:spMkLst>
        </pc:spChg>
      </pc:sldChg>
      <pc:sldChg chg="addCm modCm">
        <pc:chgData name="Carla Pedret Alcaraz" userId="S::pedretalcarazc@rferl.org::99924d87-b20f-4a42-96c4-6cacefd47123" providerId="AD" clId="Web-{0A6A3878-B6AF-2320-6AFB-F64BDF9F2667}" dt="2024-07-16T13:45:42.403" v="36"/>
        <pc:sldMkLst>
          <pc:docMk/>
          <pc:sldMk cId="3571516367" sldId="258"/>
        </pc:sldMkLst>
        <pc:extLst>
          <p:ext xmlns:p="http://schemas.openxmlformats.org/presentationml/2006/main" uri="{D6D511B9-2390-475A-947B-AFAB55BFBCF1}">
            <pc226:cmChg xmlns:pc226="http://schemas.microsoft.com/office/powerpoint/2022/06/main/command" chg="add">
              <pc226:chgData name="Carla Pedret Alcaraz" userId="S::pedretalcarazc@rferl.org::99924d87-b20f-4a42-96c4-6cacefd47123" providerId="AD" clId="Web-{0A6A3878-B6AF-2320-6AFB-F64BDF9F2667}" dt="2024-07-16T13:45:42.403" v="36"/>
              <pc2:cmMkLst xmlns:pc2="http://schemas.microsoft.com/office/powerpoint/2019/9/main/command">
                <pc:docMk/>
                <pc:sldMk cId="3571516367" sldId="258"/>
                <pc2:cmMk id="{11C2EF97-1D84-415F-9324-CE5865DD37A5}"/>
              </pc2:cmMkLst>
            </pc226:cmChg>
            <pc226:cmChg xmlns:pc226="http://schemas.microsoft.com/office/powerpoint/2022/06/main/command" chg="add">
              <pc226:chgData name="Carla Pedret Alcaraz" userId="S::pedretalcarazc@rferl.org::99924d87-b20f-4a42-96c4-6cacefd47123" providerId="AD" clId="Web-{0A6A3878-B6AF-2320-6AFB-F64BDF9F2667}" dt="2024-07-16T13:45:05.136" v="35"/>
              <pc2:cmMkLst xmlns:pc2="http://schemas.microsoft.com/office/powerpoint/2019/9/main/command">
                <pc:docMk/>
                <pc:sldMk cId="3571516367" sldId="258"/>
                <pc2:cmMk id="{8D8925CA-1123-48C0-9BD4-6C17EB86AECD}"/>
              </pc2:cmMkLst>
              <pc226:cmRplyChg chg="add">
                <pc226:chgData name="Carla Pedret Alcaraz" userId="S::pedretalcarazc@rferl.org::99924d87-b20f-4a42-96c4-6cacefd47123" providerId="AD" clId="Web-{0A6A3878-B6AF-2320-6AFB-F64BDF9F2667}" dt="2024-07-16T13:45:05.136" v="35"/>
                <pc2:cmRplyMkLst xmlns:pc2="http://schemas.microsoft.com/office/powerpoint/2019/9/main/command">
                  <pc:docMk/>
                  <pc:sldMk cId="3571516367" sldId="258"/>
                  <pc2:cmMk id="{8D8925CA-1123-48C0-9BD4-6C17EB86AECD}"/>
                  <pc2:cmRplyMk id="{CE8583AB-AD55-4D82-B409-A611FF8E5BFE}"/>
                </pc2:cmRplyMkLst>
              </pc226:cmRplyChg>
            </pc226:cmChg>
          </p:ext>
        </pc:extLst>
      </pc:sldChg>
      <pc:sldChg chg="modSp addCm delCm">
        <pc:chgData name="Carla Pedret Alcaraz" userId="S::pedretalcarazc@rferl.org::99924d87-b20f-4a42-96c4-6cacefd47123" providerId="AD" clId="Web-{0A6A3878-B6AF-2320-6AFB-F64BDF9F2667}" dt="2024-07-16T13:41:49.034" v="33"/>
        <pc:sldMkLst>
          <pc:docMk/>
          <pc:sldMk cId="1335201035" sldId="294"/>
        </pc:sldMkLst>
        <pc:spChg chg="mod">
          <ac:chgData name="Carla Pedret Alcaraz" userId="S::pedretalcarazc@rferl.org::99924d87-b20f-4a42-96c4-6cacefd47123" providerId="AD" clId="Web-{0A6A3878-B6AF-2320-6AFB-F64BDF9F2667}" dt="2024-07-16T13:39:44.014" v="26" actId="14100"/>
          <ac:spMkLst>
            <pc:docMk/>
            <pc:sldMk cId="1335201035" sldId="294"/>
            <ac:spMk id="16" creationId="{1D1B70E3-06FB-3CEC-C96B-D9A1898D0C90}"/>
          </ac:spMkLst>
        </pc:spChg>
        <pc:picChg chg="mod">
          <ac:chgData name="Carla Pedret Alcaraz" userId="S::pedretalcarazc@rferl.org::99924d87-b20f-4a42-96c4-6cacefd47123" providerId="AD" clId="Web-{0A6A3878-B6AF-2320-6AFB-F64BDF9F2667}" dt="2024-07-16T13:39:37.514" v="25" actId="14100"/>
          <ac:picMkLst>
            <pc:docMk/>
            <pc:sldMk cId="1335201035" sldId="294"/>
            <ac:picMk id="8" creationId="{7A46717F-9378-B339-A72F-7E1E46AF3810}"/>
          </ac:picMkLst>
        </pc:picChg>
        <pc:extLst>
          <p:ext xmlns:p="http://schemas.openxmlformats.org/presentationml/2006/main" uri="{D6D511B9-2390-475A-947B-AFAB55BFBCF1}">
            <pc226:cmChg xmlns:pc226="http://schemas.microsoft.com/office/powerpoint/2022/06/main/command" chg="add">
              <pc226:chgData name="Carla Pedret Alcaraz" userId="S::pedretalcarazc@rferl.org::99924d87-b20f-4a42-96c4-6cacefd47123" providerId="AD" clId="Web-{0A6A3878-B6AF-2320-6AFB-F64BDF9F2667}" dt="2024-07-16T13:41:49.034" v="33"/>
              <pc2:cmMkLst xmlns:pc2="http://schemas.microsoft.com/office/powerpoint/2019/9/main/command">
                <pc:docMk/>
                <pc:sldMk cId="1335201035" sldId="294"/>
                <pc2:cmMk id="{6E73F157-8EAD-47BE-AC7D-D4D9E63EBCCA}"/>
              </pc2:cmMkLst>
            </pc226:cmChg>
            <pc226:cmChg xmlns:pc226="http://schemas.microsoft.com/office/powerpoint/2022/06/main/command" chg="del">
              <pc226:chgData name="Carla Pedret Alcaraz" userId="S::pedretalcarazc@rferl.org::99924d87-b20f-4a42-96c4-6cacefd47123" providerId="AD" clId="Web-{0A6A3878-B6AF-2320-6AFB-F64BDF9F2667}" dt="2024-07-16T13:41:31.346" v="32"/>
              <pc2:cmMkLst xmlns:pc2="http://schemas.microsoft.com/office/powerpoint/2019/9/main/command">
                <pc:docMk/>
                <pc:sldMk cId="1335201035" sldId="294"/>
                <pc2:cmMk id="{A9A18EBA-DE94-44C5-9E13-004A868259AE}"/>
              </pc2:cmMkLst>
            </pc226:cmChg>
          </p:ext>
        </pc:extLst>
      </pc:sldChg>
      <pc:sldChg chg="modSp">
        <pc:chgData name="Carla Pedret Alcaraz" userId="S::pedretalcarazc@rferl.org::99924d87-b20f-4a42-96c4-6cacefd47123" providerId="AD" clId="Web-{0A6A3878-B6AF-2320-6AFB-F64BDF9F2667}" dt="2024-07-16T13:50:00.506" v="40" actId="20577"/>
        <pc:sldMkLst>
          <pc:docMk/>
          <pc:sldMk cId="1427790093" sldId="298"/>
        </pc:sldMkLst>
        <pc:spChg chg="mod">
          <ac:chgData name="Carla Pedret Alcaraz" userId="S::pedretalcarazc@rferl.org::99924d87-b20f-4a42-96c4-6cacefd47123" providerId="AD" clId="Web-{0A6A3878-B6AF-2320-6AFB-F64BDF9F2667}" dt="2024-07-16T13:50:00.506" v="40" actId="20577"/>
          <ac:spMkLst>
            <pc:docMk/>
            <pc:sldMk cId="1427790093" sldId="298"/>
            <ac:spMk id="8" creationId="{B61CDC87-B3A0-3381-B83F-DDE168E9A7A2}"/>
          </ac:spMkLst>
        </pc:spChg>
      </pc:sldChg>
      <pc:sldChg chg="modSp modCm">
        <pc:chgData name="Carla Pedret Alcaraz" userId="S::pedretalcarazc@rferl.org::99924d87-b20f-4a42-96c4-6cacefd47123" providerId="AD" clId="Web-{0A6A3878-B6AF-2320-6AFB-F64BDF9F2667}" dt="2024-07-16T13:41:14.049" v="31"/>
        <pc:sldMkLst>
          <pc:docMk/>
          <pc:sldMk cId="3632903983" sldId="308"/>
        </pc:sldMkLst>
        <pc:picChg chg="mod">
          <ac:chgData name="Carla Pedret Alcaraz" userId="S::pedretalcarazc@rferl.org::99924d87-b20f-4a42-96c4-6cacefd47123" providerId="AD" clId="Web-{0A6A3878-B6AF-2320-6AFB-F64BDF9F2667}" dt="2024-07-16T13:40:28.031" v="29" actId="14100"/>
          <ac:picMkLst>
            <pc:docMk/>
            <pc:sldMk cId="3632903983" sldId="308"/>
            <ac:picMk id="13" creationId="{AC3B190B-04F7-0926-5874-2A8BA8F6DADB}"/>
          </ac:picMkLst>
        </pc:picChg>
        <pc:picChg chg="mod">
          <ac:chgData name="Carla Pedret Alcaraz" userId="S::pedretalcarazc@rferl.org::99924d87-b20f-4a42-96c4-6cacefd47123" providerId="AD" clId="Web-{0A6A3878-B6AF-2320-6AFB-F64BDF9F2667}" dt="2024-07-16T13:40:28.860" v="30" actId="14100"/>
          <ac:picMkLst>
            <pc:docMk/>
            <pc:sldMk cId="3632903983" sldId="308"/>
            <ac:picMk id="22" creationId="{27941008-78C8-3158-7EDF-E3AAC85DB7A6}"/>
          </ac:picMkLst>
        </pc:picChg>
        <pc:extLst>
          <p:ext xmlns:p="http://schemas.openxmlformats.org/presentationml/2006/main" uri="{D6D511B9-2390-475A-947B-AFAB55BFBCF1}">
            <pc226:cmChg xmlns:pc226="http://schemas.microsoft.com/office/powerpoint/2022/06/main/command" chg="">
              <pc226:chgData name="Carla Pedret Alcaraz" userId="S::pedretalcarazc@rferl.org::99924d87-b20f-4a42-96c4-6cacefd47123" providerId="AD" clId="Web-{0A6A3878-B6AF-2320-6AFB-F64BDF9F2667}" dt="2024-07-16T13:41:14.049" v="31"/>
              <pc2:cmMkLst xmlns:pc2="http://schemas.microsoft.com/office/powerpoint/2019/9/main/command">
                <pc:docMk/>
                <pc:sldMk cId="3632903983" sldId="308"/>
                <pc2:cmMk id="{8E1A5ABB-FA8E-4363-BAA2-366CCE997290}"/>
              </pc2:cmMkLst>
              <pc226:cmRplyChg chg="add">
                <pc226:chgData name="Carla Pedret Alcaraz" userId="S::pedretalcarazc@rferl.org::99924d87-b20f-4a42-96c4-6cacefd47123" providerId="AD" clId="Web-{0A6A3878-B6AF-2320-6AFB-F64BDF9F2667}" dt="2024-07-16T13:41:14.049" v="31"/>
                <pc2:cmRplyMkLst xmlns:pc2="http://schemas.microsoft.com/office/powerpoint/2019/9/main/command">
                  <pc:docMk/>
                  <pc:sldMk cId="3632903983" sldId="308"/>
                  <pc2:cmMk id="{8E1A5ABB-FA8E-4363-BAA2-366CCE997290}"/>
                  <pc2:cmRplyMk id="{DA4C4794-1EB3-4355-ACD8-492E62954B86}"/>
                </pc2:cmRplyMkLst>
              </pc226:cmRplyChg>
            </pc226:cmChg>
          </p:ext>
        </pc:extLst>
      </pc:sldChg>
      <pc:sldChg chg="modSp">
        <pc:chgData name="Carla Pedret Alcaraz" userId="S::pedretalcarazc@rferl.org::99924d87-b20f-4a42-96c4-6cacefd47123" providerId="AD" clId="Web-{0A6A3878-B6AF-2320-6AFB-F64BDF9F2667}" dt="2024-07-16T13:48:57.285" v="37" actId="1076"/>
        <pc:sldMkLst>
          <pc:docMk/>
          <pc:sldMk cId="3573902966" sldId="311"/>
        </pc:sldMkLst>
        <pc:spChg chg="mod">
          <ac:chgData name="Carla Pedret Alcaraz" userId="S::pedretalcarazc@rferl.org::99924d87-b20f-4a42-96c4-6cacefd47123" providerId="AD" clId="Web-{0A6A3878-B6AF-2320-6AFB-F64BDF9F2667}" dt="2024-07-16T13:48:57.285" v="37" actId="1076"/>
          <ac:spMkLst>
            <pc:docMk/>
            <pc:sldMk cId="3573902966" sldId="311"/>
            <ac:spMk id="3" creationId="{FED19BCA-B61F-4EA6-A1FB-CCA3BD8506FB}"/>
          </ac:spMkLst>
        </pc:spChg>
      </pc:sldChg>
      <pc:sldChg chg="modSp addCm">
        <pc:chgData name="Carla Pedret Alcaraz" userId="S::pedretalcarazc@rferl.org::99924d87-b20f-4a42-96c4-6cacefd47123" providerId="AD" clId="Web-{0A6A3878-B6AF-2320-6AFB-F64BDF9F2667}" dt="2024-07-16T13:39:33.389" v="24" actId="20577"/>
        <pc:sldMkLst>
          <pc:docMk/>
          <pc:sldMk cId="3961060031" sldId="317"/>
        </pc:sldMkLst>
        <pc:spChg chg="mod">
          <ac:chgData name="Carla Pedret Alcaraz" userId="S::pedretalcarazc@rferl.org::99924d87-b20f-4a42-96c4-6cacefd47123" providerId="AD" clId="Web-{0A6A3878-B6AF-2320-6AFB-F64BDF9F2667}" dt="2024-07-16T13:39:33.389" v="24" actId="20577"/>
          <ac:spMkLst>
            <pc:docMk/>
            <pc:sldMk cId="3961060031" sldId="317"/>
            <ac:spMk id="7" creationId="{E57BAD60-09E3-8837-6422-285725526630}"/>
          </ac:spMkLst>
        </pc:spChg>
        <pc:extLst>
          <p:ext xmlns:p="http://schemas.openxmlformats.org/presentationml/2006/main" uri="{D6D511B9-2390-475A-947B-AFAB55BFBCF1}">
            <pc226:cmChg xmlns:pc226="http://schemas.microsoft.com/office/powerpoint/2022/06/main/command" chg="add">
              <pc226:chgData name="Carla Pedret Alcaraz" userId="S::pedretalcarazc@rferl.org::99924d87-b20f-4a42-96c4-6cacefd47123" providerId="AD" clId="Web-{0A6A3878-B6AF-2320-6AFB-F64BDF9F2667}" dt="2024-07-16T13:39:32.108" v="23"/>
              <pc2:cmMkLst xmlns:pc2="http://schemas.microsoft.com/office/powerpoint/2019/9/main/command">
                <pc:docMk/>
                <pc:sldMk cId="3961060031" sldId="317"/>
                <pc2:cmMk id="{84EF07CA-156B-4DC2-B9DC-BB14CD16BF23}"/>
              </pc2:cmMkLst>
            </pc226:cmChg>
          </p:ext>
        </pc:extLst>
      </pc:sldChg>
    </pc:docChg>
  </pc:docChgLst>
  <pc:docChgLst>
    <pc:chgData name="Kateryna Talikova" userId="S::talikovak@rferl.org::5514a87e-cc9c-455a-b966-7545bcf3fb09" providerId="AD" clId="Web-{626C7D02-8958-B838-6FA4-7660A5649DBE}"/>
    <pc:docChg chg="addSld delSld modSld addMainMaster delMainMaster">
      <pc:chgData name="Kateryna Talikova" userId="S::talikovak@rferl.org::5514a87e-cc9c-455a-b966-7545bcf3fb09" providerId="AD" clId="Web-{626C7D02-8958-B838-6FA4-7660A5649DBE}" dt="2024-07-16T12:51:21.364" v="94" actId="14100"/>
      <pc:docMkLst>
        <pc:docMk/>
      </pc:docMkLst>
      <pc:sldChg chg="modSp mod modClrScheme chgLayout">
        <pc:chgData name="Kateryna Talikova" userId="S::talikovak@rferl.org::5514a87e-cc9c-455a-b966-7545bcf3fb09" providerId="AD" clId="Web-{626C7D02-8958-B838-6FA4-7660A5649DBE}" dt="2024-07-16T12:36:25.762" v="7"/>
        <pc:sldMkLst>
          <pc:docMk/>
          <pc:sldMk cId="2586058810" sldId="256"/>
        </pc:sldMkLst>
        <pc:spChg chg="mod ord">
          <ac:chgData name="Kateryna Talikova" userId="S::talikovak@rferl.org::5514a87e-cc9c-455a-b966-7545bcf3fb09" providerId="AD" clId="Web-{626C7D02-8958-B838-6FA4-7660A5649DBE}" dt="2024-07-16T12:36:25.762" v="7"/>
          <ac:spMkLst>
            <pc:docMk/>
            <pc:sldMk cId="2586058810" sldId="256"/>
            <ac:spMk id="2" creationId="{CFE75451-6A4B-484B-9ED1-353CCE25B0F4}"/>
          </ac:spMkLst>
        </pc:spChg>
      </pc:sldChg>
      <pc:sldChg chg="modSp mod modClrScheme chgLayout">
        <pc:chgData name="Kateryna Talikova" userId="S::talikovak@rferl.org::5514a87e-cc9c-455a-b966-7545bcf3fb09" providerId="AD" clId="Web-{626C7D02-8958-B838-6FA4-7660A5649DBE}" dt="2024-07-16T12:36:25.762" v="7"/>
        <pc:sldMkLst>
          <pc:docMk/>
          <pc:sldMk cId="1713219598" sldId="257"/>
        </pc:sldMkLst>
        <pc:spChg chg="mod ord">
          <ac:chgData name="Kateryna Talikova" userId="S::talikovak@rferl.org::5514a87e-cc9c-455a-b966-7545bcf3fb09" providerId="AD" clId="Web-{626C7D02-8958-B838-6FA4-7660A5649DBE}" dt="2024-07-16T12:36:25.762" v="7"/>
          <ac:spMkLst>
            <pc:docMk/>
            <pc:sldMk cId="1713219598" sldId="257"/>
            <ac:spMk id="3" creationId="{5671D7E5-EF66-4BCD-8DAA-E9061157F0BE}"/>
          </ac:spMkLst>
        </pc:spChg>
        <pc:spChg chg="mod ord">
          <ac:chgData name="Kateryna Talikova" userId="S::talikovak@rferl.org::5514a87e-cc9c-455a-b966-7545bcf3fb09" providerId="AD" clId="Web-{626C7D02-8958-B838-6FA4-7660A5649DBE}" dt="2024-07-16T12:36:25.762" v="7"/>
          <ac:spMkLst>
            <pc:docMk/>
            <pc:sldMk cId="1713219598" sldId="257"/>
            <ac:spMk id="5" creationId="{B02A8827-B1A1-2D2F-D6DD-E886B886C43E}"/>
          </ac:spMkLst>
        </pc:spChg>
      </pc:sldChg>
      <pc:sldChg chg="modSp mod modClrScheme chgLayout">
        <pc:chgData name="Kateryna Talikova" userId="S::talikovak@rferl.org::5514a87e-cc9c-455a-b966-7545bcf3fb09" providerId="AD" clId="Web-{626C7D02-8958-B838-6FA4-7660A5649DBE}" dt="2024-07-16T12:36:25.762" v="7"/>
        <pc:sldMkLst>
          <pc:docMk/>
          <pc:sldMk cId="3571516367" sldId="258"/>
        </pc:sldMkLst>
        <pc:spChg chg="mod ord">
          <ac:chgData name="Kateryna Talikova" userId="S::talikovak@rferl.org::5514a87e-cc9c-455a-b966-7545bcf3fb09" providerId="AD" clId="Web-{626C7D02-8958-B838-6FA4-7660A5649DBE}" dt="2024-07-16T12:36:25.762" v="7"/>
          <ac:spMkLst>
            <pc:docMk/>
            <pc:sldMk cId="3571516367" sldId="258"/>
            <ac:spMk id="2" creationId="{0A32731C-311B-46F7-A865-6C3AF6B09A47}"/>
          </ac:spMkLst>
        </pc:spChg>
        <pc:spChg chg="mod ord">
          <ac:chgData name="Kateryna Talikova" userId="S::talikovak@rferl.org::5514a87e-cc9c-455a-b966-7545bcf3fb09" providerId="AD" clId="Web-{626C7D02-8958-B838-6FA4-7660A5649DBE}" dt="2024-07-16T12:36:25.762" v="7"/>
          <ac:spMkLst>
            <pc:docMk/>
            <pc:sldMk cId="3571516367" sldId="258"/>
            <ac:spMk id="3" creationId="{9D5232F9-FD00-464A-9F17-619C91AEF8F3}"/>
          </ac:spMkLst>
        </pc:spChg>
        <pc:spChg chg="mod ord">
          <ac:chgData name="Kateryna Talikova" userId="S::talikovak@rferl.org::5514a87e-cc9c-455a-b966-7545bcf3fb09" providerId="AD" clId="Web-{626C7D02-8958-B838-6FA4-7660A5649DBE}" dt="2024-07-16T12:36:25.762" v="7"/>
          <ac:spMkLst>
            <pc:docMk/>
            <pc:sldMk cId="3571516367" sldId="258"/>
            <ac:spMk id="14" creationId="{ECE635A2-70B8-3EAB-6A18-952B02EBAA1E}"/>
          </ac:spMkLst>
        </pc:spChg>
      </pc:sldChg>
      <pc:sldChg chg="modSp mod modClrScheme chgLayout">
        <pc:chgData name="Kateryna Talikova" userId="S::talikovak@rferl.org::5514a87e-cc9c-455a-b966-7545bcf3fb09" providerId="AD" clId="Web-{626C7D02-8958-B838-6FA4-7660A5649DBE}" dt="2024-07-16T12:36:25.762" v="7"/>
        <pc:sldMkLst>
          <pc:docMk/>
          <pc:sldMk cId="1742861620" sldId="266"/>
        </pc:sldMkLst>
        <pc:spChg chg="mod ord">
          <ac:chgData name="Kateryna Talikova" userId="S::talikovak@rferl.org::5514a87e-cc9c-455a-b966-7545bcf3fb09" providerId="AD" clId="Web-{626C7D02-8958-B838-6FA4-7660A5649DBE}" dt="2024-07-16T12:36:25.762" v="7"/>
          <ac:spMkLst>
            <pc:docMk/>
            <pc:sldMk cId="1742861620" sldId="266"/>
            <ac:spMk id="2" creationId="{4518FC28-E0BD-4387-B8BE-9965D1A57FF1}"/>
          </ac:spMkLst>
        </pc:spChg>
        <pc:spChg chg="mod ord">
          <ac:chgData name="Kateryna Talikova" userId="S::talikovak@rferl.org::5514a87e-cc9c-455a-b966-7545bcf3fb09" providerId="AD" clId="Web-{626C7D02-8958-B838-6FA4-7660A5649DBE}" dt="2024-07-16T12:36:25.762" v="7"/>
          <ac:spMkLst>
            <pc:docMk/>
            <pc:sldMk cId="1742861620" sldId="266"/>
            <ac:spMk id="3" creationId="{FED19BCA-B61F-4EA6-A1FB-CCA3BD8506FB}"/>
          </ac:spMkLst>
        </pc:spChg>
        <pc:spChg chg="mod ord">
          <ac:chgData name="Kateryna Talikova" userId="S::talikovak@rferl.org::5514a87e-cc9c-455a-b966-7545bcf3fb09" providerId="AD" clId="Web-{626C7D02-8958-B838-6FA4-7660A5649DBE}" dt="2024-07-16T12:36:25.762" v="7"/>
          <ac:spMkLst>
            <pc:docMk/>
            <pc:sldMk cId="1742861620" sldId="266"/>
            <ac:spMk id="6" creationId="{7C4B8313-9270-4128-8674-3A3E42B806BC}"/>
          </ac:spMkLst>
        </pc:spChg>
      </pc:sldChg>
      <pc:sldChg chg="modSp mod modClrScheme chgLayout">
        <pc:chgData name="Kateryna Talikova" userId="S::talikovak@rferl.org::5514a87e-cc9c-455a-b966-7545bcf3fb09" providerId="AD" clId="Web-{626C7D02-8958-B838-6FA4-7660A5649DBE}" dt="2024-07-16T12:36:25.762" v="7"/>
        <pc:sldMkLst>
          <pc:docMk/>
          <pc:sldMk cId="1969787568" sldId="271"/>
        </pc:sldMkLst>
        <pc:spChg chg="mod ord">
          <ac:chgData name="Kateryna Talikova" userId="S::talikovak@rferl.org::5514a87e-cc9c-455a-b966-7545bcf3fb09" providerId="AD" clId="Web-{626C7D02-8958-B838-6FA4-7660A5649DBE}" dt="2024-07-16T12:36:25.762" v="7"/>
          <ac:spMkLst>
            <pc:docMk/>
            <pc:sldMk cId="1969787568" sldId="271"/>
            <ac:spMk id="2" creationId="{8BDF1EDE-5423-435C-B149-87AB1BC22B83}"/>
          </ac:spMkLst>
        </pc:spChg>
        <pc:spChg chg="mod ord">
          <ac:chgData name="Kateryna Talikova" userId="S::talikovak@rferl.org::5514a87e-cc9c-455a-b966-7545bcf3fb09" providerId="AD" clId="Web-{626C7D02-8958-B838-6FA4-7660A5649DBE}" dt="2024-07-16T12:36:25.762" v="7"/>
          <ac:spMkLst>
            <pc:docMk/>
            <pc:sldMk cId="1969787568" sldId="271"/>
            <ac:spMk id="3" creationId="{AF64C29E-DF30-4DC6-AB95-2016F9A703B6}"/>
          </ac:spMkLst>
        </pc:spChg>
        <pc:spChg chg="mod ord">
          <ac:chgData name="Kateryna Talikova" userId="S::talikovak@rferl.org::5514a87e-cc9c-455a-b966-7545bcf3fb09" providerId="AD" clId="Web-{626C7D02-8958-B838-6FA4-7660A5649DBE}" dt="2024-07-16T12:36:25.762" v="7"/>
          <ac:spMkLst>
            <pc:docMk/>
            <pc:sldMk cId="1969787568" sldId="271"/>
            <ac:spMk id="6" creationId="{4C127D99-645F-4FCF-9573-FDFE2A344FA9}"/>
          </ac:spMkLst>
        </pc:spChg>
      </pc:sldChg>
      <pc:sldChg chg="modSp mod modClrScheme chgLayout">
        <pc:chgData name="Kateryna Talikova" userId="S::talikovak@rferl.org::5514a87e-cc9c-455a-b966-7545bcf3fb09" providerId="AD" clId="Web-{626C7D02-8958-B838-6FA4-7660A5649DBE}" dt="2024-07-16T12:36:25.762" v="7"/>
        <pc:sldMkLst>
          <pc:docMk/>
          <pc:sldMk cId="334696707" sldId="280"/>
        </pc:sldMkLst>
        <pc:spChg chg="mod ord">
          <ac:chgData name="Kateryna Talikova" userId="S::talikovak@rferl.org::5514a87e-cc9c-455a-b966-7545bcf3fb09" providerId="AD" clId="Web-{626C7D02-8958-B838-6FA4-7660A5649DBE}" dt="2024-07-16T12:36:25.762" v="7"/>
          <ac:spMkLst>
            <pc:docMk/>
            <pc:sldMk cId="334696707" sldId="280"/>
            <ac:spMk id="2" creationId="{566C97BE-403B-122E-90D1-2788978A0B6F}"/>
          </ac:spMkLst>
        </pc:spChg>
      </pc:sldChg>
      <pc:sldChg chg="modSp mod modClrScheme chgLayout">
        <pc:chgData name="Kateryna Talikova" userId="S::talikovak@rferl.org::5514a87e-cc9c-455a-b966-7545bcf3fb09" providerId="AD" clId="Web-{626C7D02-8958-B838-6FA4-7660A5649DBE}" dt="2024-07-16T12:49:17.142" v="89" actId="14100"/>
        <pc:sldMkLst>
          <pc:docMk/>
          <pc:sldMk cId="2403577982" sldId="284"/>
        </pc:sldMkLst>
        <pc:spChg chg="mod ord">
          <ac:chgData name="Kateryna Talikova" userId="S::talikovak@rferl.org::5514a87e-cc9c-455a-b966-7545bcf3fb09" providerId="AD" clId="Web-{626C7D02-8958-B838-6FA4-7660A5649DBE}" dt="2024-07-16T12:40:24.768" v="28"/>
          <ac:spMkLst>
            <pc:docMk/>
            <pc:sldMk cId="2403577982" sldId="284"/>
            <ac:spMk id="9" creationId="{C396FFDC-ADE8-4009-A466-A81787258E88}"/>
          </ac:spMkLst>
        </pc:spChg>
        <pc:spChg chg="mod ord">
          <ac:chgData name="Kateryna Talikova" userId="S::talikovak@rferl.org::5514a87e-cc9c-455a-b966-7545bcf3fb09" providerId="AD" clId="Web-{626C7D02-8958-B838-6FA4-7660A5649DBE}" dt="2024-07-16T12:46:39.731" v="69" actId="1076"/>
          <ac:spMkLst>
            <pc:docMk/>
            <pc:sldMk cId="2403577982" sldId="284"/>
            <ac:spMk id="17" creationId="{09140014-73D5-419B-8867-972BB18D52D4}"/>
          </ac:spMkLst>
        </pc:spChg>
        <pc:graphicFrameChg chg="mod ord modGraphic">
          <ac:chgData name="Kateryna Talikova" userId="S::talikovak@rferl.org::5514a87e-cc9c-455a-b966-7545bcf3fb09" providerId="AD" clId="Web-{626C7D02-8958-B838-6FA4-7660A5649DBE}" dt="2024-07-16T12:49:10.392" v="88" actId="14100"/>
          <ac:graphicFrameMkLst>
            <pc:docMk/>
            <pc:sldMk cId="2403577982" sldId="284"/>
            <ac:graphicFrameMk id="8" creationId="{A69AAEC4-98E2-8FFB-6FB3-9C18A8C06A99}"/>
          </ac:graphicFrameMkLst>
        </pc:graphicFrameChg>
        <pc:picChg chg="mod">
          <ac:chgData name="Kateryna Talikova" userId="S::talikovak@rferl.org::5514a87e-cc9c-455a-b966-7545bcf3fb09" providerId="AD" clId="Web-{626C7D02-8958-B838-6FA4-7660A5649DBE}" dt="2024-07-16T12:49:17.142" v="89" actId="14100"/>
          <ac:picMkLst>
            <pc:docMk/>
            <pc:sldMk cId="2403577982" sldId="284"/>
            <ac:picMk id="3" creationId="{65910B61-76C0-C2E1-23BE-B771FEC02628}"/>
          </ac:picMkLst>
        </pc:picChg>
        <pc:picChg chg="mod">
          <ac:chgData name="Kateryna Talikova" userId="S::talikovak@rferl.org::5514a87e-cc9c-455a-b966-7545bcf3fb09" providerId="AD" clId="Web-{626C7D02-8958-B838-6FA4-7660A5649DBE}" dt="2024-07-16T12:43:42.539" v="53" actId="1076"/>
          <ac:picMkLst>
            <pc:docMk/>
            <pc:sldMk cId="2403577982" sldId="284"/>
            <ac:picMk id="1164" creationId="{E4E96AC3-E312-7F76-B1DE-9C561517014D}"/>
          </ac:picMkLst>
        </pc:picChg>
      </pc:sldChg>
      <pc:sldChg chg="modSp del mod setBg modClrScheme chgLayout">
        <pc:chgData name="Kateryna Talikova" userId="S::talikovak@rferl.org::5514a87e-cc9c-455a-b966-7545bcf3fb09" providerId="AD" clId="Web-{626C7D02-8958-B838-6FA4-7660A5649DBE}" dt="2024-07-16T12:48:20.719" v="81"/>
        <pc:sldMkLst>
          <pc:docMk/>
          <pc:sldMk cId="634323890" sldId="289"/>
        </pc:sldMkLst>
        <pc:spChg chg="mod ord">
          <ac:chgData name="Kateryna Talikova" userId="S::talikovak@rferl.org::5514a87e-cc9c-455a-b966-7545bcf3fb09" providerId="AD" clId="Web-{626C7D02-8958-B838-6FA4-7660A5649DBE}" dt="2024-07-16T12:45:37.620" v="61"/>
          <ac:spMkLst>
            <pc:docMk/>
            <pc:sldMk cId="634323890" sldId="289"/>
            <ac:spMk id="9" creationId="{C396FFDC-ADE8-4009-A466-A81787258E88}"/>
          </ac:spMkLst>
        </pc:spChg>
        <pc:spChg chg="mod ord">
          <ac:chgData name="Kateryna Talikova" userId="S::talikovak@rferl.org::5514a87e-cc9c-455a-b966-7545bcf3fb09" providerId="AD" clId="Web-{626C7D02-8958-B838-6FA4-7660A5649DBE}" dt="2024-07-16T12:45:37.620" v="61"/>
          <ac:spMkLst>
            <pc:docMk/>
            <pc:sldMk cId="634323890" sldId="289"/>
            <ac:spMk id="2178" creationId="{FBC67029-F648-65E6-1FAB-7B8597DDAA09}"/>
          </ac:spMkLst>
        </pc:spChg>
        <pc:graphicFrameChg chg="modGraphic">
          <ac:chgData name="Kateryna Talikova" userId="S::talikovak@rferl.org::5514a87e-cc9c-455a-b966-7545bcf3fb09" providerId="AD" clId="Web-{626C7D02-8958-B838-6FA4-7660A5649DBE}" dt="2024-07-16T12:47:25.280" v="73" actId="20577"/>
          <ac:graphicFrameMkLst>
            <pc:docMk/>
            <pc:sldMk cId="634323890" sldId="289"/>
            <ac:graphicFrameMk id="10" creationId="{02F3B62E-EAFB-7072-3D18-88F5AF87312B}"/>
          </ac:graphicFrameMkLst>
        </pc:graphicFrameChg>
        <pc:picChg chg="mod ord">
          <ac:chgData name="Kateryna Talikova" userId="S::talikovak@rferl.org::5514a87e-cc9c-455a-b966-7545bcf3fb09" providerId="AD" clId="Web-{626C7D02-8958-B838-6FA4-7660A5649DBE}" dt="2024-07-16T12:45:42.511" v="62" actId="1076"/>
          <ac:picMkLst>
            <pc:docMk/>
            <pc:sldMk cId="634323890" sldId="289"/>
            <ac:picMk id="2306" creationId="{8338642A-7F0B-18E7-D8F1-B0C8FBB952D1}"/>
          </ac:picMkLst>
        </pc:picChg>
      </pc:sldChg>
      <pc:sldChg chg="modSp mod modClrScheme chgLayout">
        <pc:chgData name="Kateryna Talikova" userId="S::talikovak@rferl.org::5514a87e-cc9c-455a-b966-7545bcf3fb09" providerId="AD" clId="Web-{626C7D02-8958-B838-6FA4-7660A5649DBE}" dt="2024-07-16T12:36:25.762" v="7"/>
        <pc:sldMkLst>
          <pc:docMk/>
          <pc:sldMk cId="3945153005" sldId="293"/>
        </pc:sldMkLst>
        <pc:spChg chg="mod ord">
          <ac:chgData name="Kateryna Talikova" userId="S::talikovak@rferl.org::5514a87e-cc9c-455a-b966-7545bcf3fb09" providerId="AD" clId="Web-{626C7D02-8958-B838-6FA4-7660A5649DBE}" dt="2024-07-16T12:36:25.762" v="7"/>
          <ac:spMkLst>
            <pc:docMk/>
            <pc:sldMk cId="3945153005" sldId="293"/>
            <ac:spMk id="2" creationId="{4518FC28-E0BD-4387-B8BE-9965D1A57FF1}"/>
          </ac:spMkLst>
        </pc:spChg>
        <pc:spChg chg="mod ord">
          <ac:chgData name="Kateryna Talikova" userId="S::talikovak@rferl.org::5514a87e-cc9c-455a-b966-7545bcf3fb09" providerId="AD" clId="Web-{626C7D02-8958-B838-6FA4-7660A5649DBE}" dt="2024-07-16T12:36:25.762" v="7"/>
          <ac:spMkLst>
            <pc:docMk/>
            <pc:sldMk cId="3945153005" sldId="293"/>
            <ac:spMk id="3" creationId="{FED19BCA-B61F-4EA6-A1FB-CCA3BD8506FB}"/>
          </ac:spMkLst>
        </pc:spChg>
        <pc:spChg chg="mod ord">
          <ac:chgData name="Kateryna Talikova" userId="S::talikovak@rferl.org::5514a87e-cc9c-455a-b966-7545bcf3fb09" providerId="AD" clId="Web-{626C7D02-8958-B838-6FA4-7660A5649DBE}" dt="2024-07-16T12:36:25.762" v="7"/>
          <ac:spMkLst>
            <pc:docMk/>
            <pc:sldMk cId="3945153005" sldId="293"/>
            <ac:spMk id="6" creationId="{7C4B8313-9270-4128-8674-3A3E42B806BC}"/>
          </ac:spMkLst>
        </pc:spChg>
      </pc:sldChg>
      <pc:sldChg chg="modSp mod modClrScheme chgLayout">
        <pc:chgData name="Kateryna Talikova" userId="S::talikovak@rferl.org::5514a87e-cc9c-455a-b966-7545bcf3fb09" providerId="AD" clId="Web-{626C7D02-8958-B838-6FA4-7660A5649DBE}" dt="2024-07-16T12:36:25.762" v="7"/>
        <pc:sldMkLst>
          <pc:docMk/>
          <pc:sldMk cId="1335201035" sldId="294"/>
        </pc:sldMkLst>
        <pc:spChg chg="mod ord">
          <ac:chgData name="Kateryna Talikova" userId="S::talikovak@rferl.org::5514a87e-cc9c-455a-b966-7545bcf3fb09" providerId="AD" clId="Web-{626C7D02-8958-B838-6FA4-7660A5649DBE}" dt="2024-07-16T12:36:25.762" v="7"/>
          <ac:spMkLst>
            <pc:docMk/>
            <pc:sldMk cId="1335201035" sldId="294"/>
            <ac:spMk id="2" creationId="{94C43C74-B9D6-9E43-3B03-9EE7EC7DB35B}"/>
          </ac:spMkLst>
        </pc:spChg>
        <pc:spChg chg="mod ord">
          <ac:chgData name="Kateryna Talikova" userId="S::talikovak@rferl.org::5514a87e-cc9c-455a-b966-7545bcf3fb09" providerId="AD" clId="Web-{626C7D02-8958-B838-6FA4-7660A5649DBE}" dt="2024-07-16T12:36:25.762" v="7"/>
          <ac:spMkLst>
            <pc:docMk/>
            <pc:sldMk cId="1335201035" sldId="294"/>
            <ac:spMk id="9" creationId="{5206A1EB-22DE-D8BC-6733-9A4DA4BCBA80}"/>
          </ac:spMkLst>
        </pc:spChg>
        <pc:spChg chg="mod ord">
          <ac:chgData name="Kateryna Talikova" userId="S::talikovak@rferl.org::5514a87e-cc9c-455a-b966-7545bcf3fb09" providerId="AD" clId="Web-{626C7D02-8958-B838-6FA4-7660A5649DBE}" dt="2024-07-16T12:36:25.762" v="7"/>
          <ac:spMkLst>
            <pc:docMk/>
            <pc:sldMk cId="1335201035" sldId="294"/>
            <ac:spMk id="14" creationId="{EB90FD5F-C297-4294-FE6C-123640FB7D2C}"/>
          </ac:spMkLst>
        </pc:spChg>
        <pc:spChg chg="mod ord">
          <ac:chgData name="Kateryna Talikova" userId="S::talikovak@rferl.org::5514a87e-cc9c-455a-b966-7545bcf3fb09" providerId="AD" clId="Web-{626C7D02-8958-B838-6FA4-7660A5649DBE}" dt="2024-07-16T12:36:25.762" v="7"/>
          <ac:spMkLst>
            <pc:docMk/>
            <pc:sldMk cId="1335201035" sldId="294"/>
            <ac:spMk id="16" creationId="{1D1B70E3-06FB-3CEC-C96B-D9A1898D0C90}"/>
          </ac:spMkLst>
        </pc:spChg>
        <pc:picChg chg="mod ord">
          <ac:chgData name="Kateryna Talikova" userId="S::talikovak@rferl.org::5514a87e-cc9c-455a-b966-7545bcf3fb09" providerId="AD" clId="Web-{626C7D02-8958-B838-6FA4-7660A5649DBE}" dt="2024-07-16T12:36:25.762" v="7"/>
          <ac:picMkLst>
            <pc:docMk/>
            <pc:sldMk cId="1335201035" sldId="294"/>
            <ac:picMk id="8" creationId="{7A46717F-9378-B339-A72F-7E1E46AF3810}"/>
          </ac:picMkLst>
        </pc:picChg>
      </pc:sldChg>
      <pc:sldChg chg="modSp mod modClrScheme chgLayout">
        <pc:chgData name="Kateryna Talikova" userId="S::talikovak@rferl.org::5514a87e-cc9c-455a-b966-7545bcf3fb09" providerId="AD" clId="Web-{626C7D02-8958-B838-6FA4-7660A5649DBE}" dt="2024-07-16T12:36:25.762" v="7"/>
        <pc:sldMkLst>
          <pc:docMk/>
          <pc:sldMk cId="2940232562" sldId="295"/>
        </pc:sldMkLst>
        <pc:spChg chg="mod ord">
          <ac:chgData name="Kateryna Talikova" userId="S::talikovak@rferl.org::5514a87e-cc9c-455a-b966-7545bcf3fb09" providerId="AD" clId="Web-{626C7D02-8958-B838-6FA4-7660A5649DBE}" dt="2024-07-16T12:36:25.762" v="7"/>
          <ac:spMkLst>
            <pc:docMk/>
            <pc:sldMk cId="2940232562" sldId="295"/>
            <ac:spMk id="2" creationId="{4518FC28-E0BD-4387-B8BE-9965D1A57FF1}"/>
          </ac:spMkLst>
        </pc:spChg>
        <pc:spChg chg="mod ord">
          <ac:chgData name="Kateryna Talikova" userId="S::talikovak@rferl.org::5514a87e-cc9c-455a-b966-7545bcf3fb09" providerId="AD" clId="Web-{626C7D02-8958-B838-6FA4-7660A5649DBE}" dt="2024-07-16T12:36:25.762" v="7"/>
          <ac:spMkLst>
            <pc:docMk/>
            <pc:sldMk cId="2940232562" sldId="295"/>
            <ac:spMk id="3" creationId="{FED19BCA-B61F-4EA6-A1FB-CCA3BD8506FB}"/>
          </ac:spMkLst>
        </pc:spChg>
        <pc:spChg chg="mod ord">
          <ac:chgData name="Kateryna Talikova" userId="S::talikovak@rferl.org::5514a87e-cc9c-455a-b966-7545bcf3fb09" providerId="AD" clId="Web-{626C7D02-8958-B838-6FA4-7660A5649DBE}" dt="2024-07-16T12:36:25.762" v="7"/>
          <ac:spMkLst>
            <pc:docMk/>
            <pc:sldMk cId="2940232562" sldId="295"/>
            <ac:spMk id="6" creationId="{7C4B8313-9270-4128-8674-3A3E42B806BC}"/>
          </ac:spMkLst>
        </pc:spChg>
      </pc:sldChg>
      <pc:sldChg chg="modSp mod modClrScheme chgLayout">
        <pc:chgData name="Kateryna Talikova" userId="S::talikovak@rferl.org::5514a87e-cc9c-455a-b966-7545bcf3fb09" providerId="AD" clId="Web-{626C7D02-8958-B838-6FA4-7660A5649DBE}" dt="2024-07-16T12:36:25.762" v="7"/>
        <pc:sldMkLst>
          <pc:docMk/>
          <pc:sldMk cId="1030541345" sldId="296"/>
        </pc:sldMkLst>
        <pc:spChg chg="mod ord">
          <ac:chgData name="Kateryna Talikova" userId="S::talikovak@rferl.org::5514a87e-cc9c-455a-b966-7545bcf3fb09" providerId="AD" clId="Web-{626C7D02-8958-B838-6FA4-7660A5649DBE}" dt="2024-07-16T12:36:25.762" v="7"/>
          <ac:spMkLst>
            <pc:docMk/>
            <pc:sldMk cId="1030541345" sldId="296"/>
            <ac:spMk id="2" creationId="{4518FC28-E0BD-4387-B8BE-9965D1A57FF1}"/>
          </ac:spMkLst>
        </pc:spChg>
        <pc:spChg chg="mod ord">
          <ac:chgData name="Kateryna Talikova" userId="S::talikovak@rferl.org::5514a87e-cc9c-455a-b966-7545bcf3fb09" providerId="AD" clId="Web-{626C7D02-8958-B838-6FA4-7660A5649DBE}" dt="2024-07-16T12:36:25.762" v="7"/>
          <ac:spMkLst>
            <pc:docMk/>
            <pc:sldMk cId="1030541345" sldId="296"/>
            <ac:spMk id="3" creationId="{FED19BCA-B61F-4EA6-A1FB-CCA3BD8506FB}"/>
          </ac:spMkLst>
        </pc:spChg>
        <pc:spChg chg="mod ord">
          <ac:chgData name="Kateryna Talikova" userId="S::talikovak@rferl.org::5514a87e-cc9c-455a-b966-7545bcf3fb09" providerId="AD" clId="Web-{626C7D02-8958-B838-6FA4-7660A5649DBE}" dt="2024-07-16T12:36:25.762" v="7"/>
          <ac:spMkLst>
            <pc:docMk/>
            <pc:sldMk cId="1030541345" sldId="296"/>
            <ac:spMk id="6" creationId="{7C4B8313-9270-4128-8674-3A3E42B806BC}"/>
          </ac:spMkLst>
        </pc:spChg>
      </pc:sldChg>
      <pc:sldChg chg="modSp mod modClrScheme chgLayout">
        <pc:chgData name="Kateryna Talikova" userId="S::talikovak@rferl.org::5514a87e-cc9c-455a-b966-7545bcf3fb09" providerId="AD" clId="Web-{626C7D02-8958-B838-6FA4-7660A5649DBE}" dt="2024-07-16T12:36:25.762" v="7"/>
        <pc:sldMkLst>
          <pc:docMk/>
          <pc:sldMk cId="2060159481" sldId="297"/>
        </pc:sldMkLst>
        <pc:spChg chg="mod ord">
          <ac:chgData name="Kateryna Talikova" userId="S::talikovak@rferl.org::5514a87e-cc9c-455a-b966-7545bcf3fb09" providerId="AD" clId="Web-{626C7D02-8958-B838-6FA4-7660A5649DBE}" dt="2024-07-16T12:36:25.762" v="7"/>
          <ac:spMkLst>
            <pc:docMk/>
            <pc:sldMk cId="2060159481" sldId="297"/>
            <ac:spMk id="2" creationId="{A7331D9F-534E-53AA-5833-08B752656E83}"/>
          </ac:spMkLst>
        </pc:spChg>
        <pc:spChg chg="mod ord">
          <ac:chgData name="Kateryna Talikova" userId="S::talikovak@rferl.org::5514a87e-cc9c-455a-b966-7545bcf3fb09" providerId="AD" clId="Web-{626C7D02-8958-B838-6FA4-7660A5649DBE}" dt="2024-07-16T12:36:25.762" v="7"/>
          <ac:spMkLst>
            <pc:docMk/>
            <pc:sldMk cId="2060159481" sldId="297"/>
            <ac:spMk id="7" creationId="{74277463-6B93-0DFE-F307-A41338A44C2E}"/>
          </ac:spMkLst>
        </pc:spChg>
        <pc:graphicFrameChg chg="mod ord">
          <ac:chgData name="Kateryna Talikova" userId="S::talikovak@rferl.org::5514a87e-cc9c-455a-b966-7545bcf3fb09" providerId="AD" clId="Web-{626C7D02-8958-B838-6FA4-7660A5649DBE}" dt="2024-07-16T12:36:25.762" v="7"/>
          <ac:graphicFrameMkLst>
            <pc:docMk/>
            <pc:sldMk cId="2060159481" sldId="297"/>
            <ac:graphicFrameMk id="55" creationId="{360F2FA1-0D02-3DB9-3DDA-4B4A847FB942}"/>
          </ac:graphicFrameMkLst>
        </pc:graphicFrameChg>
        <pc:picChg chg="mod ord">
          <ac:chgData name="Kateryna Talikova" userId="S::talikovak@rferl.org::5514a87e-cc9c-455a-b966-7545bcf3fb09" providerId="AD" clId="Web-{626C7D02-8958-B838-6FA4-7660A5649DBE}" dt="2024-07-16T12:36:25.762" v="7"/>
          <ac:picMkLst>
            <pc:docMk/>
            <pc:sldMk cId="2060159481" sldId="297"/>
            <ac:picMk id="75" creationId="{23778771-57B6-5943-1029-06F8ACCC5B1A}"/>
          </ac:picMkLst>
        </pc:picChg>
      </pc:sldChg>
      <pc:sldChg chg="modSp mod modClrScheme chgLayout">
        <pc:chgData name="Kateryna Talikova" userId="S::talikovak@rferl.org::5514a87e-cc9c-455a-b966-7545bcf3fb09" providerId="AD" clId="Web-{626C7D02-8958-B838-6FA4-7660A5649DBE}" dt="2024-07-16T12:36:25.762" v="7"/>
        <pc:sldMkLst>
          <pc:docMk/>
          <pc:sldMk cId="1427790093" sldId="298"/>
        </pc:sldMkLst>
        <pc:spChg chg="mod ord">
          <ac:chgData name="Kateryna Talikova" userId="S::talikovak@rferl.org::5514a87e-cc9c-455a-b966-7545bcf3fb09" providerId="AD" clId="Web-{626C7D02-8958-B838-6FA4-7660A5649DBE}" dt="2024-07-16T12:36:25.762" v="7"/>
          <ac:spMkLst>
            <pc:docMk/>
            <pc:sldMk cId="1427790093" sldId="298"/>
            <ac:spMk id="2" creationId="{4518FC28-E0BD-4387-B8BE-9965D1A57FF1}"/>
          </ac:spMkLst>
        </pc:spChg>
        <pc:spChg chg="mod ord">
          <ac:chgData name="Kateryna Talikova" userId="S::talikovak@rferl.org::5514a87e-cc9c-455a-b966-7545bcf3fb09" providerId="AD" clId="Web-{626C7D02-8958-B838-6FA4-7660A5649DBE}" dt="2024-07-16T12:36:25.762" v="7"/>
          <ac:spMkLst>
            <pc:docMk/>
            <pc:sldMk cId="1427790093" sldId="298"/>
            <ac:spMk id="3" creationId="{FED19BCA-B61F-4EA6-A1FB-CCA3BD8506FB}"/>
          </ac:spMkLst>
        </pc:spChg>
        <pc:spChg chg="mod ord">
          <ac:chgData name="Kateryna Talikova" userId="S::talikovak@rferl.org::5514a87e-cc9c-455a-b966-7545bcf3fb09" providerId="AD" clId="Web-{626C7D02-8958-B838-6FA4-7660A5649DBE}" dt="2024-07-16T12:36:25.762" v="7"/>
          <ac:spMkLst>
            <pc:docMk/>
            <pc:sldMk cId="1427790093" sldId="298"/>
            <ac:spMk id="6" creationId="{7C4B8313-9270-4128-8674-3A3E42B806BC}"/>
          </ac:spMkLst>
        </pc:spChg>
      </pc:sldChg>
      <pc:sldChg chg="modSp mod modClrScheme chgLayout">
        <pc:chgData name="Kateryna Talikova" userId="S::talikovak@rferl.org::5514a87e-cc9c-455a-b966-7545bcf3fb09" providerId="AD" clId="Web-{626C7D02-8958-B838-6FA4-7660A5649DBE}" dt="2024-07-16T12:36:25.762" v="7"/>
        <pc:sldMkLst>
          <pc:docMk/>
          <pc:sldMk cId="1095211006" sldId="299"/>
        </pc:sldMkLst>
        <pc:spChg chg="mod ord">
          <ac:chgData name="Kateryna Talikova" userId="S::talikovak@rferl.org::5514a87e-cc9c-455a-b966-7545bcf3fb09" providerId="AD" clId="Web-{626C7D02-8958-B838-6FA4-7660A5649DBE}" dt="2024-07-16T12:36:25.762" v="7"/>
          <ac:spMkLst>
            <pc:docMk/>
            <pc:sldMk cId="1095211006" sldId="299"/>
            <ac:spMk id="2" creationId="{4518FC28-E0BD-4387-B8BE-9965D1A57FF1}"/>
          </ac:spMkLst>
        </pc:spChg>
        <pc:spChg chg="mod ord">
          <ac:chgData name="Kateryna Talikova" userId="S::talikovak@rferl.org::5514a87e-cc9c-455a-b966-7545bcf3fb09" providerId="AD" clId="Web-{626C7D02-8958-B838-6FA4-7660A5649DBE}" dt="2024-07-16T12:36:25.762" v="7"/>
          <ac:spMkLst>
            <pc:docMk/>
            <pc:sldMk cId="1095211006" sldId="299"/>
            <ac:spMk id="3" creationId="{FED19BCA-B61F-4EA6-A1FB-CCA3BD8506FB}"/>
          </ac:spMkLst>
        </pc:spChg>
        <pc:spChg chg="mod ord">
          <ac:chgData name="Kateryna Talikova" userId="S::talikovak@rferl.org::5514a87e-cc9c-455a-b966-7545bcf3fb09" providerId="AD" clId="Web-{626C7D02-8958-B838-6FA4-7660A5649DBE}" dt="2024-07-16T12:36:25.762" v="7"/>
          <ac:spMkLst>
            <pc:docMk/>
            <pc:sldMk cId="1095211006" sldId="299"/>
            <ac:spMk id="6" creationId="{7C4B8313-9270-4128-8674-3A3E42B806BC}"/>
          </ac:spMkLst>
        </pc:spChg>
      </pc:sldChg>
      <pc:sldChg chg="modSp mod modClrScheme chgLayout">
        <pc:chgData name="Kateryna Talikova" userId="S::talikovak@rferl.org::5514a87e-cc9c-455a-b966-7545bcf3fb09" providerId="AD" clId="Web-{626C7D02-8958-B838-6FA4-7660A5649DBE}" dt="2024-07-16T12:36:25.762" v="7"/>
        <pc:sldMkLst>
          <pc:docMk/>
          <pc:sldMk cId="1129187283" sldId="300"/>
        </pc:sldMkLst>
        <pc:spChg chg="mod ord">
          <ac:chgData name="Kateryna Talikova" userId="S::talikovak@rferl.org::5514a87e-cc9c-455a-b966-7545bcf3fb09" providerId="AD" clId="Web-{626C7D02-8958-B838-6FA4-7660A5649DBE}" dt="2024-07-16T12:36:25.762" v="7"/>
          <ac:spMkLst>
            <pc:docMk/>
            <pc:sldMk cId="1129187283" sldId="300"/>
            <ac:spMk id="2" creationId="{4518FC28-E0BD-4387-B8BE-9965D1A57FF1}"/>
          </ac:spMkLst>
        </pc:spChg>
        <pc:spChg chg="mod ord">
          <ac:chgData name="Kateryna Talikova" userId="S::talikovak@rferl.org::5514a87e-cc9c-455a-b966-7545bcf3fb09" providerId="AD" clId="Web-{626C7D02-8958-B838-6FA4-7660A5649DBE}" dt="2024-07-16T12:36:25.762" v="7"/>
          <ac:spMkLst>
            <pc:docMk/>
            <pc:sldMk cId="1129187283" sldId="300"/>
            <ac:spMk id="3" creationId="{FED19BCA-B61F-4EA6-A1FB-CCA3BD8506FB}"/>
          </ac:spMkLst>
        </pc:spChg>
        <pc:spChg chg="mod ord">
          <ac:chgData name="Kateryna Talikova" userId="S::talikovak@rferl.org::5514a87e-cc9c-455a-b966-7545bcf3fb09" providerId="AD" clId="Web-{626C7D02-8958-B838-6FA4-7660A5649DBE}" dt="2024-07-16T12:36:25.762" v="7"/>
          <ac:spMkLst>
            <pc:docMk/>
            <pc:sldMk cId="1129187283" sldId="300"/>
            <ac:spMk id="6" creationId="{7C4B8313-9270-4128-8674-3A3E42B806BC}"/>
          </ac:spMkLst>
        </pc:spChg>
      </pc:sldChg>
      <pc:sldChg chg="modSp mod modClrScheme chgLayout">
        <pc:chgData name="Kateryna Talikova" userId="S::talikovak@rferl.org::5514a87e-cc9c-455a-b966-7545bcf3fb09" providerId="AD" clId="Web-{626C7D02-8958-B838-6FA4-7660A5649DBE}" dt="2024-07-16T12:36:25.762" v="7"/>
        <pc:sldMkLst>
          <pc:docMk/>
          <pc:sldMk cId="1982544337" sldId="302"/>
        </pc:sldMkLst>
        <pc:spChg chg="mod ord">
          <ac:chgData name="Kateryna Talikova" userId="S::talikovak@rferl.org::5514a87e-cc9c-455a-b966-7545bcf3fb09" providerId="AD" clId="Web-{626C7D02-8958-B838-6FA4-7660A5649DBE}" dt="2024-07-16T12:36:25.762" v="7"/>
          <ac:spMkLst>
            <pc:docMk/>
            <pc:sldMk cId="1982544337" sldId="302"/>
            <ac:spMk id="2" creationId="{4518FC28-E0BD-4387-B8BE-9965D1A57FF1}"/>
          </ac:spMkLst>
        </pc:spChg>
        <pc:spChg chg="mod ord">
          <ac:chgData name="Kateryna Talikova" userId="S::talikovak@rferl.org::5514a87e-cc9c-455a-b966-7545bcf3fb09" providerId="AD" clId="Web-{626C7D02-8958-B838-6FA4-7660A5649DBE}" dt="2024-07-16T12:36:25.762" v="7"/>
          <ac:spMkLst>
            <pc:docMk/>
            <pc:sldMk cId="1982544337" sldId="302"/>
            <ac:spMk id="3" creationId="{FED19BCA-B61F-4EA6-A1FB-CCA3BD8506FB}"/>
          </ac:spMkLst>
        </pc:spChg>
        <pc:spChg chg="mod ord">
          <ac:chgData name="Kateryna Talikova" userId="S::talikovak@rferl.org::5514a87e-cc9c-455a-b966-7545bcf3fb09" providerId="AD" clId="Web-{626C7D02-8958-B838-6FA4-7660A5649DBE}" dt="2024-07-16T12:36:25.762" v="7"/>
          <ac:spMkLst>
            <pc:docMk/>
            <pc:sldMk cId="1982544337" sldId="302"/>
            <ac:spMk id="6" creationId="{7C4B8313-9270-4128-8674-3A3E42B806BC}"/>
          </ac:spMkLst>
        </pc:spChg>
      </pc:sldChg>
      <pc:sldChg chg="modSp mod modClrScheme chgLayout">
        <pc:chgData name="Kateryna Talikova" userId="S::talikovak@rferl.org::5514a87e-cc9c-455a-b966-7545bcf3fb09" providerId="AD" clId="Web-{626C7D02-8958-B838-6FA4-7660A5649DBE}" dt="2024-07-16T12:36:25.762" v="7"/>
        <pc:sldMkLst>
          <pc:docMk/>
          <pc:sldMk cId="1888050191" sldId="304"/>
        </pc:sldMkLst>
        <pc:spChg chg="mod ord">
          <ac:chgData name="Kateryna Talikova" userId="S::talikovak@rferl.org::5514a87e-cc9c-455a-b966-7545bcf3fb09" providerId="AD" clId="Web-{626C7D02-8958-B838-6FA4-7660A5649DBE}" dt="2024-07-16T12:36:25.762" v="7"/>
          <ac:spMkLst>
            <pc:docMk/>
            <pc:sldMk cId="1888050191" sldId="304"/>
            <ac:spMk id="2" creationId="{4518FC28-E0BD-4387-B8BE-9965D1A57FF1}"/>
          </ac:spMkLst>
        </pc:spChg>
        <pc:spChg chg="mod ord">
          <ac:chgData name="Kateryna Talikova" userId="S::talikovak@rferl.org::5514a87e-cc9c-455a-b966-7545bcf3fb09" providerId="AD" clId="Web-{626C7D02-8958-B838-6FA4-7660A5649DBE}" dt="2024-07-16T12:36:25.762" v="7"/>
          <ac:spMkLst>
            <pc:docMk/>
            <pc:sldMk cId="1888050191" sldId="304"/>
            <ac:spMk id="3" creationId="{FED19BCA-B61F-4EA6-A1FB-CCA3BD8506FB}"/>
          </ac:spMkLst>
        </pc:spChg>
        <pc:spChg chg="mod ord">
          <ac:chgData name="Kateryna Talikova" userId="S::talikovak@rferl.org::5514a87e-cc9c-455a-b966-7545bcf3fb09" providerId="AD" clId="Web-{626C7D02-8958-B838-6FA4-7660A5649DBE}" dt="2024-07-16T12:36:25.762" v="7"/>
          <ac:spMkLst>
            <pc:docMk/>
            <pc:sldMk cId="1888050191" sldId="304"/>
            <ac:spMk id="6" creationId="{7C4B8313-9270-4128-8674-3A3E42B806BC}"/>
          </ac:spMkLst>
        </pc:spChg>
      </pc:sldChg>
      <pc:sldChg chg="modSp mod modClrScheme chgLayout">
        <pc:chgData name="Kateryna Talikova" userId="S::talikovak@rferl.org::5514a87e-cc9c-455a-b966-7545bcf3fb09" providerId="AD" clId="Web-{626C7D02-8958-B838-6FA4-7660A5649DBE}" dt="2024-07-16T12:36:25.762" v="7"/>
        <pc:sldMkLst>
          <pc:docMk/>
          <pc:sldMk cId="772782648" sldId="305"/>
        </pc:sldMkLst>
        <pc:spChg chg="mod ord">
          <ac:chgData name="Kateryna Talikova" userId="S::talikovak@rferl.org::5514a87e-cc9c-455a-b966-7545bcf3fb09" providerId="AD" clId="Web-{626C7D02-8958-B838-6FA4-7660A5649DBE}" dt="2024-07-16T12:36:25.762" v="7"/>
          <ac:spMkLst>
            <pc:docMk/>
            <pc:sldMk cId="772782648" sldId="305"/>
            <ac:spMk id="2" creationId="{4518FC28-E0BD-4387-B8BE-9965D1A57FF1}"/>
          </ac:spMkLst>
        </pc:spChg>
        <pc:spChg chg="mod ord">
          <ac:chgData name="Kateryna Talikova" userId="S::talikovak@rferl.org::5514a87e-cc9c-455a-b966-7545bcf3fb09" providerId="AD" clId="Web-{626C7D02-8958-B838-6FA4-7660A5649DBE}" dt="2024-07-16T12:36:25.762" v="7"/>
          <ac:spMkLst>
            <pc:docMk/>
            <pc:sldMk cId="772782648" sldId="305"/>
            <ac:spMk id="3" creationId="{FED19BCA-B61F-4EA6-A1FB-CCA3BD8506FB}"/>
          </ac:spMkLst>
        </pc:spChg>
        <pc:spChg chg="mod ord">
          <ac:chgData name="Kateryna Talikova" userId="S::talikovak@rferl.org::5514a87e-cc9c-455a-b966-7545bcf3fb09" providerId="AD" clId="Web-{626C7D02-8958-B838-6FA4-7660A5649DBE}" dt="2024-07-16T12:36:25.762" v="7"/>
          <ac:spMkLst>
            <pc:docMk/>
            <pc:sldMk cId="772782648" sldId="305"/>
            <ac:spMk id="6" creationId="{7C4B8313-9270-4128-8674-3A3E42B806BC}"/>
          </ac:spMkLst>
        </pc:spChg>
      </pc:sldChg>
      <pc:sldChg chg="modSp mod modClrScheme chgLayout">
        <pc:chgData name="Kateryna Talikova" userId="S::talikovak@rferl.org::5514a87e-cc9c-455a-b966-7545bcf3fb09" providerId="AD" clId="Web-{626C7D02-8958-B838-6FA4-7660A5649DBE}" dt="2024-07-16T12:36:25.762" v="7"/>
        <pc:sldMkLst>
          <pc:docMk/>
          <pc:sldMk cId="2427537045" sldId="306"/>
        </pc:sldMkLst>
        <pc:spChg chg="mod ord">
          <ac:chgData name="Kateryna Talikova" userId="S::talikovak@rferl.org::5514a87e-cc9c-455a-b966-7545bcf3fb09" providerId="AD" clId="Web-{626C7D02-8958-B838-6FA4-7660A5649DBE}" dt="2024-07-16T12:36:25.762" v="7"/>
          <ac:spMkLst>
            <pc:docMk/>
            <pc:sldMk cId="2427537045" sldId="306"/>
            <ac:spMk id="2" creationId="{4518FC28-E0BD-4387-B8BE-9965D1A57FF1}"/>
          </ac:spMkLst>
        </pc:spChg>
        <pc:spChg chg="mod ord">
          <ac:chgData name="Kateryna Talikova" userId="S::talikovak@rferl.org::5514a87e-cc9c-455a-b966-7545bcf3fb09" providerId="AD" clId="Web-{626C7D02-8958-B838-6FA4-7660A5649DBE}" dt="2024-07-16T12:36:25.762" v="7"/>
          <ac:spMkLst>
            <pc:docMk/>
            <pc:sldMk cId="2427537045" sldId="306"/>
            <ac:spMk id="3" creationId="{FED19BCA-B61F-4EA6-A1FB-CCA3BD8506FB}"/>
          </ac:spMkLst>
        </pc:spChg>
        <pc:spChg chg="mod ord">
          <ac:chgData name="Kateryna Talikova" userId="S::talikovak@rferl.org::5514a87e-cc9c-455a-b966-7545bcf3fb09" providerId="AD" clId="Web-{626C7D02-8958-B838-6FA4-7660A5649DBE}" dt="2024-07-16T12:36:25.762" v="7"/>
          <ac:spMkLst>
            <pc:docMk/>
            <pc:sldMk cId="2427537045" sldId="306"/>
            <ac:spMk id="6" creationId="{7C4B8313-9270-4128-8674-3A3E42B806BC}"/>
          </ac:spMkLst>
        </pc:spChg>
      </pc:sldChg>
      <pc:sldChg chg="modSp mod modClrScheme chgLayout">
        <pc:chgData name="Kateryna Talikova" userId="S::talikovak@rferl.org::5514a87e-cc9c-455a-b966-7545bcf3fb09" providerId="AD" clId="Web-{626C7D02-8958-B838-6FA4-7660A5649DBE}" dt="2024-07-16T12:36:25.762" v="7"/>
        <pc:sldMkLst>
          <pc:docMk/>
          <pc:sldMk cId="893037878" sldId="307"/>
        </pc:sldMkLst>
        <pc:spChg chg="mod ord">
          <ac:chgData name="Kateryna Talikova" userId="S::talikovak@rferl.org::5514a87e-cc9c-455a-b966-7545bcf3fb09" providerId="AD" clId="Web-{626C7D02-8958-B838-6FA4-7660A5649DBE}" dt="2024-07-16T12:36:25.762" v="7"/>
          <ac:spMkLst>
            <pc:docMk/>
            <pc:sldMk cId="893037878" sldId="307"/>
            <ac:spMk id="2" creationId="{4518FC28-E0BD-4387-B8BE-9965D1A57FF1}"/>
          </ac:spMkLst>
        </pc:spChg>
        <pc:spChg chg="mod ord">
          <ac:chgData name="Kateryna Talikova" userId="S::talikovak@rferl.org::5514a87e-cc9c-455a-b966-7545bcf3fb09" providerId="AD" clId="Web-{626C7D02-8958-B838-6FA4-7660A5649DBE}" dt="2024-07-16T12:36:25.762" v="7"/>
          <ac:spMkLst>
            <pc:docMk/>
            <pc:sldMk cId="893037878" sldId="307"/>
            <ac:spMk id="6" creationId="{7C4B8313-9270-4128-8674-3A3E42B806BC}"/>
          </ac:spMkLst>
        </pc:spChg>
      </pc:sldChg>
      <pc:sldChg chg="modSp mod modClrScheme chgLayout">
        <pc:chgData name="Kateryna Talikova" userId="S::talikovak@rferl.org::5514a87e-cc9c-455a-b966-7545bcf3fb09" providerId="AD" clId="Web-{626C7D02-8958-B838-6FA4-7660A5649DBE}" dt="2024-07-16T12:36:25.762" v="7"/>
        <pc:sldMkLst>
          <pc:docMk/>
          <pc:sldMk cId="3632903983" sldId="308"/>
        </pc:sldMkLst>
        <pc:spChg chg="mod ord">
          <ac:chgData name="Kateryna Talikova" userId="S::talikovak@rferl.org::5514a87e-cc9c-455a-b966-7545bcf3fb09" providerId="AD" clId="Web-{626C7D02-8958-B838-6FA4-7660A5649DBE}" dt="2024-07-16T12:36:25.762" v="7"/>
          <ac:spMkLst>
            <pc:docMk/>
            <pc:sldMk cId="3632903983" sldId="308"/>
            <ac:spMk id="2" creationId="{A43B7548-B294-F3B3-CFF1-60C842B1DAF6}"/>
          </ac:spMkLst>
        </pc:spChg>
        <pc:spChg chg="mod ord">
          <ac:chgData name="Kateryna Talikova" userId="S::talikovak@rferl.org::5514a87e-cc9c-455a-b966-7545bcf3fb09" providerId="AD" clId="Web-{626C7D02-8958-B838-6FA4-7660A5649DBE}" dt="2024-07-16T12:36:25.762" v="7"/>
          <ac:spMkLst>
            <pc:docMk/>
            <pc:sldMk cId="3632903983" sldId="308"/>
            <ac:spMk id="4" creationId="{9D66304C-7BAD-43CA-2169-CDAB8985BF36}"/>
          </ac:spMkLst>
        </pc:spChg>
      </pc:sldChg>
      <pc:sldChg chg="modSp mod modClrScheme chgLayout">
        <pc:chgData name="Kateryna Talikova" userId="S::talikovak@rferl.org::5514a87e-cc9c-455a-b966-7545bcf3fb09" providerId="AD" clId="Web-{626C7D02-8958-B838-6FA4-7660A5649DBE}" dt="2024-07-16T12:36:25.762" v="7"/>
        <pc:sldMkLst>
          <pc:docMk/>
          <pc:sldMk cId="1494484739" sldId="310"/>
        </pc:sldMkLst>
        <pc:spChg chg="mod ord">
          <ac:chgData name="Kateryna Talikova" userId="S::talikovak@rferl.org::5514a87e-cc9c-455a-b966-7545bcf3fb09" providerId="AD" clId="Web-{626C7D02-8958-B838-6FA4-7660A5649DBE}" dt="2024-07-16T12:36:25.762" v="7"/>
          <ac:spMkLst>
            <pc:docMk/>
            <pc:sldMk cId="1494484739" sldId="310"/>
            <ac:spMk id="5" creationId="{295539AF-754F-4078-461E-032B5B22FF32}"/>
          </ac:spMkLst>
        </pc:spChg>
        <pc:spChg chg="mod ord">
          <ac:chgData name="Kateryna Talikova" userId="S::talikovak@rferl.org::5514a87e-cc9c-455a-b966-7545bcf3fb09" providerId="AD" clId="Web-{626C7D02-8958-B838-6FA4-7660A5649DBE}" dt="2024-07-16T12:36:25.762" v="7"/>
          <ac:spMkLst>
            <pc:docMk/>
            <pc:sldMk cId="1494484739" sldId="310"/>
            <ac:spMk id="7" creationId="{140142E6-764D-96F8-12E6-95A5E80E57D9}"/>
          </ac:spMkLst>
        </pc:spChg>
      </pc:sldChg>
      <pc:sldChg chg="modSp mod modClrScheme chgLayout">
        <pc:chgData name="Kateryna Talikova" userId="S::talikovak@rferl.org::5514a87e-cc9c-455a-b966-7545bcf3fb09" providerId="AD" clId="Web-{626C7D02-8958-B838-6FA4-7660A5649DBE}" dt="2024-07-16T12:36:25.762" v="7"/>
        <pc:sldMkLst>
          <pc:docMk/>
          <pc:sldMk cId="3573902966" sldId="311"/>
        </pc:sldMkLst>
        <pc:spChg chg="mod ord">
          <ac:chgData name="Kateryna Talikova" userId="S::talikovak@rferl.org::5514a87e-cc9c-455a-b966-7545bcf3fb09" providerId="AD" clId="Web-{626C7D02-8958-B838-6FA4-7660A5649DBE}" dt="2024-07-16T12:36:25.762" v="7"/>
          <ac:spMkLst>
            <pc:docMk/>
            <pc:sldMk cId="3573902966" sldId="311"/>
            <ac:spMk id="2" creationId="{4518FC28-E0BD-4387-B8BE-9965D1A57FF1}"/>
          </ac:spMkLst>
        </pc:spChg>
        <pc:spChg chg="mod ord">
          <ac:chgData name="Kateryna Talikova" userId="S::talikovak@rferl.org::5514a87e-cc9c-455a-b966-7545bcf3fb09" providerId="AD" clId="Web-{626C7D02-8958-B838-6FA4-7660A5649DBE}" dt="2024-07-16T12:36:25.762" v="7"/>
          <ac:spMkLst>
            <pc:docMk/>
            <pc:sldMk cId="3573902966" sldId="311"/>
            <ac:spMk id="3" creationId="{FED19BCA-B61F-4EA6-A1FB-CCA3BD8506FB}"/>
          </ac:spMkLst>
        </pc:spChg>
        <pc:spChg chg="mod ord">
          <ac:chgData name="Kateryna Talikova" userId="S::talikovak@rferl.org::5514a87e-cc9c-455a-b966-7545bcf3fb09" providerId="AD" clId="Web-{626C7D02-8958-B838-6FA4-7660A5649DBE}" dt="2024-07-16T12:36:25.762" v="7"/>
          <ac:spMkLst>
            <pc:docMk/>
            <pc:sldMk cId="3573902966" sldId="311"/>
            <ac:spMk id="6" creationId="{7C4B8313-9270-4128-8674-3A3E42B806BC}"/>
          </ac:spMkLst>
        </pc:spChg>
      </pc:sldChg>
      <pc:sldChg chg="modSp mod modClrScheme chgLayout">
        <pc:chgData name="Kateryna Talikova" userId="S::talikovak@rferl.org::5514a87e-cc9c-455a-b966-7545bcf3fb09" providerId="AD" clId="Web-{626C7D02-8958-B838-6FA4-7660A5649DBE}" dt="2024-07-16T12:36:25.762" v="7"/>
        <pc:sldMkLst>
          <pc:docMk/>
          <pc:sldMk cId="2244635178" sldId="312"/>
        </pc:sldMkLst>
        <pc:spChg chg="mod ord">
          <ac:chgData name="Kateryna Talikova" userId="S::talikovak@rferl.org::5514a87e-cc9c-455a-b966-7545bcf3fb09" providerId="AD" clId="Web-{626C7D02-8958-B838-6FA4-7660A5649DBE}" dt="2024-07-16T12:36:25.762" v="7"/>
          <ac:spMkLst>
            <pc:docMk/>
            <pc:sldMk cId="2244635178" sldId="312"/>
            <ac:spMk id="2" creationId="{4518FC28-E0BD-4387-B8BE-9965D1A57FF1}"/>
          </ac:spMkLst>
        </pc:spChg>
        <pc:spChg chg="mod ord">
          <ac:chgData name="Kateryna Talikova" userId="S::talikovak@rferl.org::5514a87e-cc9c-455a-b966-7545bcf3fb09" providerId="AD" clId="Web-{626C7D02-8958-B838-6FA4-7660A5649DBE}" dt="2024-07-16T12:36:25.762" v="7"/>
          <ac:spMkLst>
            <pc:docMk/>
            <pc:sldMk cId="2244635178" sldId="312"/>
            <ac:spMk id="3" creationId="{FED19BCA-B61F-4EA6-A1FB-CCA3BD8506FB}"/>
          </ac:spMkLst>
        </pc:spChg>
        <pc:spChg chg="mod ord">
          <ac:chgData name="Kateryna Talikova" userId="S::talikovak@rferl.org::5514a87e-cc9c-455a-b966-7545bcf3fb09" providerId="AD" clId="Web-{626C7D02-8958-B838-6FA4-7660A5649DBE}" dt="2024-07-16T12:36:25.762" v="7"/>
          <ac:spMkLst>
            <pc:docMk/>
            <pc:sldMk cId="2244635178" sldId="312"/>
            <ac:spMk id="6" creationId="{7C4B8313-9270-4128-8674-3A3E42B806BC}"/>
          </ac:spMkLst>
        </pc:spChg>
      </pc:sldChg>
      <pc:sldChg chg="modSp mod modClrScheme chgLayout">
        <pc:chgData name="Kateryna Talikova" userId="S::talikovak@rferl.org::5514a87e-cc9c-455a-b966-7545bcf3fb09" providerId="AD" clId="Web-{626C7D02-8958-B838-6FA4-7660A5649DBE}" dt="2024-07-16T12:36:25.762" v="7"/>
        <pc:sldMkLst>
          <pc:docMk/>
          <pc:sldMk cId="2015470685" sldId="313"/>
        </pc:sldMkLst>
        <pc:spChg chg="mod ord">
          <ac:chgData name="Kateryna Talikova" userId="S::talikovak@rferl.org::5514a87e-cc9c-455a-b966-7545bcf3fb09" providerId="AD" clId="Web-{626C7D02-8958-B838-6FA4-7660A5649DBE}" dt="2024-07-16T12:36:25.762" v="7"/>
          <ac:spMkLst>
            <pc:docMk/>
            <pc:sldMk cId="2015470685" sldId="313"/>
            <ac:spMk id="7" creationId="{140142E6-764D-96F8-12E6-95A5E80E57D9}"/>
          </ac:spMkLst>
        </pc:spChg>
        <pc:picChg chg="mod ord">
          <ac:chgData name="Kateryna Talikova" userId="S::talikovak@rferl.org::5514a87e-cc9c-455a-b966-7545bcf3fb09" providerId="AD" clId="Web-{626C7D02-8958-B838-6FA4-7660A5649DBE}" dt="2024-07-16T12:36:25.762" v="7"/>
          <ac:picMkLst>
            <pc:docMk/>
            <pc:sldMk cId="2015470685" sldId="313"/>
            <ac:picMk id="22" creationId="{5F25E0FB-8B30-747C-0881-E08F8906E190}"/>
          </ac:picMkLst>
        </pc:picChg>
      </pc:sldChg>
      <pc:sldChg chg="modSp mod modClrScheme chgLayout">
        <pc:chgData name="Kateryna Talikova" userId="S::talikovak@rferl.org::5514a87e-cc9c-455a-b966-7545bcf3fb09" providerId="AD" clId="Web-{626C7D02-8958-B838-6FA4-7660A5649DBE}" dt="2024-07-16T12:36:25.762" v="7"/>
        <pc:sldMkLst>
          <pc:docMk/>
          <pc:sldMk cId="3395156856" sldId="314"/>
        </pc:sldMkLst>
        <pc:spChg chg="mod ord">
          <ac:chgData name="Kateryna Talikova" userId="S::talikovak@rferl.org::5514a87e-cc9c-455a-b966-7545bcf3fb09" providerId="AD" clId="Web-{626C7D02-8958-B838-6FA4-7660A5649DBE}" dt="2024-07-16T12:36:25.762" v="7"/>
          <ac:spMkLst>
            <pc:docMk/>
            <pc:sldMk cId="3395156856" sldId="314"/>
            <ac:spMk id="2" creationId="{4518FC28-E0BD-4387-B8BE-9965D1A57FF1}"/>
          </ac:spMkLst>
        </pc:spChg>
        <pc:spChg chg="mod ord">
          <ac:chgData name="Kateryna Talikova" userId="S::talikovak@rferl.org::5514a87e-cc9c-455a-b966-7545bcf3fb09" providerId="AD" clId="Web-{626C7D02-8958-B838-6FA4-7660A5649DBE}" dt="2024-07-16T12:36:25.762" v="7"/>
          <ac:spMkLst>
            <pc:docMk/>
            <pc:sldMk cId="3395156856" sldId="314"/>
            <ac:spMk id="6" creationId="{7C4B8313-9270-4128-8674-3A3E42B806BC}"/>
          </ac:spMkLst>
        </pc:spChg>
        <pc:spChg chg="mod ord">
          <ac:chgData name="Kateryna Talikova" userId="S::talikovak@rferl.org::5514a87e-cc9c-455a-b966-7545bcf3fb09" providerId="AD" clId="Web-{626C7D02-8958-B838-6FA4-7660A5649DBE}" dt="2024-07-16T12:36:25.762" v="7"/>
          <ac:spMkLst>
            <pc:docMk/>
            <pc:sldMk cId="3395156856" sldId="314"/>
            <ac:spMk id="8" creationId="{B48456DD-D338-C80E-C6D6-B48A920B7BEC}"/>
          </ac:spMkLst>
        </pc:spChg>
      </pc:sldChg>
      <pc:sldChg chg="modSp mod modClrScheme chgLayout">
        <pc:chgData name="Kateryna Talikova" userId="S::talikovak@rferl.org::5514a87e-cc9c-455a-b966-7545bcf3fb09" providerId="AD" clId="Web-{626C7D02-8958-B838-6FA4-7660A5649DBE}" dt="2024-07-16T12:36:25.762" v="7"/>
        <pc:sldMkLst>
          <pc:docMk/>
          <pc:sldMk cId="2632827391" sldId="315"/>
        </pc:sldMkLst>
        <pc:spChg chg="mod ord">
          <ac:chgData name="Kateryna Talikova" userId="S::talikovak@rferl.org::5514a87e-cc9c-455a-b966-7545bcf3fb09" providerId="AD" clId="Web-{626C7D02-8958-B838-6FA4-7660A5649DBE}" dt="2024-07-16T12:36:25.762" v="7"/>
          <ac:spMkLst>
            <pc:docMk/>
            <pc:sldMk cId="2632827391" sldId="315"/>
            <ac:spMk id="2" creationId="{4518FC28-E0BD-4387-B8BE-9965D1A57FF1}"/>
          </ac:spMkLst>
        </pc:spChg>
        <pc:spChg chg="mod ord">
          <ac:chgData name="Kateryna Talikova" userId="S::talikovak@rferl.org::5514a87e-cc9c-455a-b966-7545bcf3fb09" providerId="AD" clId="Web-{626C7D02-8958-B838-6FA4-7660A5649DBE}" dt="2024-07-16T12:36:25.762" v="7"/>
          <ac:spMkLst>
            <pc:docMk/>
            <pc:sldMk cId="2632827391" sldId="315"/>
            <ac:spMk id="6" creationId="{7C4B8313-9270-4128-8674-3A3E42B806BC}"/>
          </ac:spMkLst>
        </pc:spChg>
        <pc:graphicFrameChg chg="mod ord">
          <ac:chgData name="Kateryna Talikova" userId="S::talikovak@rferl.org::5514a87e-cc9c-455a-b966-7545bcf3fb09" providerId="AD" clId="Web-{626C7D02-8958-B838-6FA4-7660A5649DBE}" dt="2024-07-16T12:36:25.762" v="7"/>
          <ac:graphicFrameMkLst>
            <pc:docMk/>
            <pc:sldMk cId="2632827391" sldId="315"/>
            <ac:graphicFrameMk id="14" creationId="{198DB854-41A0-F46C-14A2-CDEEF684946A}"/>
          </ac:graphicFrameMkLst>
        </pc:graphicFrameChg>
      </pc:sldChg>
      <pc:sldChg chg="modSp mod modClrScheme chgLayout">
        <pc:chgData name="Kateryna Talikova" userId="S::talikovak@rferl.org::5514a87e-cc9c-455a-b966-7545bcf3fb09" providerId="AD" clId="Web-{626C7D02-8958-B838-6FA4-7660A5649DBE}" dt="2024-07-16T12:36:25.762" v="7"/>
        <pc:sldMkLst>
          <pc:docMk/>
          <pc:sldMk cId="3102445232" sldId="316"/>
        </pc:sldMkLst>
        <pc:spChg chg="mod ord">
          <ac:chgData name="Kateryna Talikova" userId="S::talikovak@rferl.org::5514a87e-cc9c-455a-b966-7545bcf3fb09" providerId="AD" clId="Web-{626C7D02-8958-B838-6FA4-7660A5649DBE}" dt="2024-07-16T12:36:25.762" v="7"/>
          <ac:spMkLst>
            <pc:docMk/>
            <pc:sldMk cId="3102445232" sldId="316"/>
            <ac:spMk id="2" creationId="{4518FC28-E0BD-4387-B8BE-9965D1A57FF1}"/>
          </ac:spMkLst>
        </pc:spChg>
        <pc:spChg chg="mod ord">
          <ac:chgData name="Kateryna Talikova" userId="S::talikovak@rferl.org::5514a87e-cc9c-455a-b966-7545bcf3fb09" providerId="AD" clId="Web-{626C7D02-8958-B838-6FA4-7660A5649DBE}" dt="2024-07-16T12:36:25.762" v="7"/>
          <ac:spMkLst>
            <pc:docMk/>
            <pc:sldMk cId="3102445232" sldId="316"/>
            <ac:spMk id="3" creationId="{FED19BCA-B61F-4EA6-A1FB-CCA3BD8506FB}"/>
          </ac:spMkLst>
        </pc:spChg>
        <pc:spChg chg="mod ord">
          <ac:chgData name="Kateryna Talikova" userId="S::talikovak@rferl.org::5514a87e-cc9c-455a-b966-7545bcf3fb09" providerId="AD" clId="Web-{626C7D02-8958-B838-6FA4-7660A5649DBE}" dt="2024-07-16T12:36:25.762" v="7"/>
          <ac:spMkLst>
            <pc:docMk/>
            <pc:sldMk cId="3102445232" sldId="316"/>
            <ac:spMk id="6" creationId="{7C4B8313-9270-4128-8674-3A3E42B806BC}"/>
          </ac:spMkLst>
        </pc:spChg>
      </pc:sldChg>
      <pc:sldChg chg="modSp mod modClrScheme chgLayout">
        <pc:chgData name="Kateryna Talikova" userId="S::talikovak@rferl.org::5514a87e-cc9c-455a-b966-7545bcf3fb09" providerId="AD" clId="Web-{626C7D02-8958-B838-6FA4-7660A5649DBE}" dt="2024-07-16T12:36:25.762" v="7"/>
        <pc:sldMkLst>
          <pc:docMk/>
          <pc:sldMk cId="3961060031" sldId="317"/>
        </pc:sldMkLst>
        <pc:spChg chg="mod ord">
          <ac:chgData name="Kateryna Talikova" userId="S::talikovak@rferl.org::5514a87e-cc9c-455a-b966-7545bcf3fb09" providerId="AD" clId="Web-{626C7D02-8958-B838-6FA4-7660A5649DBE}" dt="2024-07-16T12:36:25.762" v="7"/>
          <ac:spMkLst>
            <pc:docMk/>
            <pc:sldMk cId="3961060031" sldId="317"/>
            <ac:spMk id="2" creationId="{A514BD74-F46F-5798-835E-C388AA75FDE8}"/>
          </ac:spMkLst>
        </pc:spChg>
        <pc:spChg chg="mod ord">
          <ac:chgData name="Kateryna Talikova" userId="S::talikovak@rferl.org::5514a87e-cc9c-455a-b966-7545bcf3fb09" providerId="AD" clId="Web-{626C7D02-8958-B838-6FA4-7660A5649DBE}" dt="2024-07-16T12:36:25.762" v="7"/>
          <ac:spMkLst>
            <pc:docMk/>
            <pc:sldMk cId="3961060031" sldId="317"/>
            <ac:spMk id="5" creationId="{51DBC335-AF58-32D1-3AAA-FB55BA6768B1}"/>
          </ac:spMkLst>
        </pc:spChg>
        <pc:picChg chg="mod ord">
          <ac:chgData name="Kateryna Talikova" userId="S::talikovak@rferl.org::5514a87e-cc9c-455a-b966-7545bcf3fb09" providerId="AD" clId="Web-{626C7D02-8958-B838-6FA4-7660A5649DBE}" dt="2024-07-16T12:36:25.762" v="7"/>
          <ac:picMkLst>
            <pc:docMk/>
            <pc:sldMk cId="3961060031" sldId="317"/>
            <ac:picMk id="6" creationId="{E04D3B55-78EA-5608-D7EB-AC9BCEFD3D07}"/>
          </ac:picMkLst>
        </pc:picChg>
      </pc:sldChg>
      <pc:sldChg chg="modSp mod modClrScheme chgLayout">
        <pc:chgData name="Kateryna Talikova" userId="S::talikovak@rferl.org::5514a87e-cc9c-455a-b966-7545bcf3fb09" providerId="AD" clId="Web-{626C7D02-8958-B838-6FA4-7660A5649DBE}" dt="2024-07-16T12:36:25.762" v="7"/>
        <pc:sldMkLst>
          <pc:docMk/>
          <pc:sldMk cId="2791828217" sldId="318"/>
        </pc:sldMkLst>
        <pc:spChg chg="mod ord">
          <ac:chgData name="Kateryna Talikova" userId="S::talikovak@rferl.org::5514a87e-cc9c-455a-b966-7545bcf3fb09" providerId="AD" clId="Web-{626C7D02-8958-B838-6FA4-7660A5649DBE}" dt="2024-07-16T12:36:25.762" v="7"/>
          <ac:spMkLst>
            <pc:docMk/>
            <pc:sldMk cId="2791828217" sldId="318"/>
            <ac:spMk id="7" creationId="{BBD51944-AA4E-2F50-657E-1CD9A45E966B}"/>
          </ac:spMkLst>
        </pc:spChg>
        <pc:picChg chg="mod ord">
          <ac:chgData name="Kateryna Talikova" userId="S::talikovak@rferl.org::5514a87e-cc9c-455a-b966-7545bcf3fb09" providerId="AD" clId="Web-{626C7D02-8958-B838-6FA4-7660A5649DBE}" dt="2024-07-16T12:36:25.762" v="7"/>
          <ac:picMkLst>
            <pc:docMk/>
            <pc:sldMk cId="2791828217" sldId="318"/>
            <ac:picMk id="17" creationId="{B74F0616-3B89-B14F-D818-6134B7CBE775}"/>
          </ac:picMkLst>
        </pc:picChg>
      </pc:sldChg>
      <pc:sldChg chg="addSp delSp modSp add replId">
        <pc:chgData name="Kateryna Talikova" userId="S::talikovak@rferl.org::5514a87e-cc9c-455a-b966-7545bcf3fb09" providerId="AD" clId="Web-{626C7D02-8958-B838-6FA4-7660A5649DBE}" dt="2024-07-16T12:51:21.364" v="94" actId="14100"/>
        <pc:sldMkLst>
          <pc:docMk/>
          <pc:sldMk cId="766956745" sldId="319"/>
        </pc:sldMkLst>
        <pc:spChg chg="mod">
          <ac:chgData name="Kateryna Talikova" userId="S::talikovak@rferl.org::5514a87e-cc9c-455a-b966-7545bcf3fb09" providerId="AD" clId="Web-{626C7D02-8958-B838-6FA4-7660A5649DBE}" dt="2024-07-16T12:47:10.139" v="71" actId="20577"/>
          <ac:spMkLst>
            <pc:docMk/>
            <pc:sldMk cId="766956745" sldId="319"/>
            <ac:spMk id="17" creationId="{09140014-73D5-419B-8867-972BB18D52D4}"/>
          </ac:spMkLst>
        </pc:spChg>
        <pc:graphicFrameChg chg="mod modGraphic">
          <ac:chgData name="Kateryna Talikova" userId="S::talikovak@rferl.org::5514a87e-cc9c-455a-b966-7545bcf3fb09" providerId="AD" clId="Web-{626C7D02-8958-B838-6FA4-7660A5649DBE}" dt="2024-07-16T12:48:48.844" v="83" actId="1076"/>
          <ac:graphicFrameMkLst>
            <pc:docMk/>
            <pc:sldMk cId="766956745" sldId="319"/>
            <ac:graphicFrameMk id="8" creationId="{A69AAEC4-98E2-8FFB-6FB3-9C18A8C06A99}"/>
          </ac:graphicFrameMkLst>
        </pc:graphicFrameChg>
        <pc:picChg chg="del">
          <ac:chgData name="Kateryna Talikova" userId="S::talikovak@rferl.org::5514a87e-cc9c-455a-b966-7545bcf3fb09" providerId="AD" clId="Web-{626C7D02-8958-B838-6FA4-7660A5649DBE}" dt="2024-07-16T12:47:37.796" v="76"/>
          <ac:picMkLst>
            <pc:docMk/>
            <pc:sldMk cId="766956745" sldId="319"/>
            <ac:picMk id="3" creationId="{65910B61-76C0-C2E1-23BE-B771FEC02628}"/>
          </ac:picMkLst>
        </pc:picChg>
        <pc:picChg chg="add mod">
          <ac:chgData name="Kateryna Talikova" userId="S::talikovak@rferl.org::5514a87e-cc9c-455a-b966-7545bcf3fb09" providerId="AD" clId="Web-{626C7D02-8958-B838-6FA4-7660A5649DBE}" dt="2024-07-16T12:51:21.364" v="94" actId="14100"/>
          <ac:picMkLst>
            <pc:docMk/>
            <pc:sldMk cId="766956745" sldId="319"/>
            <ac:picMk id="35" creationId="{E309C7E4-50DF-3714-DEA4-05371B97155B}"/>
          </ac:picMkLst>
        </pc:picChg>
      </pc:sldChg>
      <pc:sldMasterChg chg="add del addSldLayout delSldLayout">
        <pc:chgData name="Kateryna Talikova" userId="S::talikovak@rferl.org::5514a87e-cc9c-455a-b966-7545bcf3fb09" providerId="AD" clId="Web-{626C7D02-8958-B838-6FA4-7660A5649DBE}" dt="2024-07-16T12:36:25.762" v="7"/>
        <pc:sldMasterMkLst>
          <pc:docMk/>
          <pc:sldMasterMk cId="2319061225" sldId="2147483648"/>
        </pc:sldMasterMkLst>
        <pc:sldLayoutChg chg="add del">
          <pc:chgData name="Kateryna Talikova" userId="S::talikovak@rferl.org::5514a87e-cc9c-455a-b966-7545bcf3fb09" providerId="AD" clId="Web-{626C7D02-8958-B838-6FA4-7660A5649DBE}" dt="2024-07-16T12:36:25.762" v="7"/>
          <pc:sldLayoutMkLst>
            <pc:docMk/>
            <pc:sldMasterMk cId="2319061225" sldId="2147483648"/>
            <pc:sldLayoutMk cId="1776826555" sldId="2147483649"/>
          </pc:sldLayoutMkLst>
        </pc:sldLayoutChg>
        <pc:sldLayoutChg chg="add del">
          <pc:chgData name="Kateryna Talikova" userId="S::talikovak@rferl.org::5514a87e-cc9c-455a-b966-7545bcf3fb09" providerId="AD" clId="Web-{626C7D02-8958-B838-6FA4-7660A5649DBE}" dt="2024-07-16T12:36:25.762" v="7"/>
          <pc:sldLayoutMkLst>
            <pc:docMk/>
            <pc:sldMasterMk cId="2319061225" sldId="2147483648"/>
            <pc:sldLayoutMk cId="982124936" sldId="2147483650"/>
          </pc:sldLayoutMkLst>
        </pc:sldLayoutChg>
        <pc:sldLayoutChg chg="add del">
          <pc:chgData name="Kateryna Talikova" userId="S::talikovak@rferl.org::5514a87e-cc9c-455a-b966-7545bcf3fb09" providerId="AD" clId="Web-{626C7D02-8958-B838-6FA4-7660A5649DBE}" dt="2024-07-16T12:36:25.762" v="7"/>
          <pc:sldLayoutMkLst>
            <pc:docMk/>
            <pc:sldMasterMk cId="2319061225" sldId="2147483648"/>
            <pc:sldLayoutMk cId="4249735939" sldId="2147483651"/>
          </pc:sldLayoutMkLst>
        </pc:sldLayoutChg>
        <pc:sldLayoutChg chg="add del">
          <pc:chgData name="Kateryna Talikova" userId="S::talikovak@rferl.org::5514a87e-cc9c-455a-b966-7545bcf3fb09" providerId="AD" clId="Web-{626C7D02-8958-B838-6FA4-7660A5649DBE}" dt="2024-07-16T12:36:25.762" v="7"/>
          <pc:sldLayoutMkLst>
            <pc:docMk/>
            <pc:sldMasterMk cId="2319061225" sldId="2147483648"/>
            <pc:sldLayoutMk cId="2432451945" sldId="2147483653"/>
          </pc:sldLayoutMkLst>
        </pc:sldLayoutChg>
        <pc:sldLayoutChg chg="add del">
          <pc:chgData name="Kateryna Talikova" userId="S::talikovak@rferl.org::5514a87e-cc9c-455a-b966-7545bcf3fb09" providerId="AD" clId="Web-{626C7D02-8958-B838-6FA4-7660A5649DBE}" dt="2024-07-16T12:36:25.762" v="7"/>
          <pc:sldLayoutMkLst>
            <pc:docMk/>
            <pc:sldMasterMk cId="2319061225" sldId="2147483648"/>
            <pc:sldLayoutMk cId="917780591" sldId="2147483664"/>
          </pc:sldLayoutMkLst>
        </pc:sldLayoutChg>
        <pc:sldLayoutChg chg="add del">
          <pc:chgData name="Kateryna Talikova" userId="S::talikovak@rferl.org::5514a87e-cc9c-455a-b966-7545bcf3fb09" providerId="AD" clId="Web-{626C7D02-8958-B838-6FA4-7660A5649DBE}" dt="2024-07-16T12:36:25.762" v="7"/>
          <pc:sldLayoutMkLst>
            <pc:docMk/>
            <pc:sldMasterMk cId="2319061225" sldId="2147483648"/>
            <pc:sldLayoutMk cId="1291140423" sldId="2147483665"/>
          </pc:sldLayoutMkLst>
        </pc:sldLayoutChg>
        <pc:sldLayoutChg chg="add del">
          <pc:chgData name="Kateryna Talikova" userId="S::talikovak@rferl.org::5514a87e-cc9c-455a-b966-7545bcf3fb09" providerId="AD" clId="Web-{626C7D02-8958-B838-6FA4-7660A5649DBE}" dt="2024-07-16T12:36:25.762" v="7"/>
          <pc:sldLayoutMkLst>
            <pc:docMk/>
            <pc:sldMasterMk cId="2319061225" sldId="2147483648"/>
            <pc:sldLayoutMk cId="3370680036" sldId="2147483667"/>
          </pc:sldLayoutMkLst>
        </pc:sldLayoutChg>
        <pc:sldLayoutChg chg="add del">
          <pc:chgData name="Kateryna Talikova" userId="S::talikovak@rferl.org::5514a87e-cc9c-455a-b966-7545bcf3fb09" providerId="AD" clId="Web-{626C7D02-8958-B838-6FA4-7660A5649DBE}" dt="2024-07-16T12:36:25.762" v="7"/>
          <pc:sldLayoutMkLst>
            <pc:docMk/>
            <pc:sldMasterMk cId="2319061225" sldId="2147483648"/>
            <pc:sldLayoutMk cId="1282501794" sldId="2147483669"/>
          </pc:sldLayoutMkLst>
        </pc:sldLayoutChg>
        <pc:sldLayoutChg chg="add del">
          <pc:chgData name="Kateryna Talikova" userId="S::talikovak@rferl.org::5514a87e-cc9c-455a-b966-7545bcf3fb09" providerId="AD" clId="Web-{626C7D02-8958-B838-6FA4-7660A5649DBE}" dt="2024-07-16T12:36:25.762" v="7"/>
          <pc:sldLayoutMkLst>
            <pc:docMk/>
            <pc:sldMasterMk cId="2319061225" sldId="2147483648"/>
            <pc:sldLayoutMk cId="3754018643" sldId="2147483670"/>
          </pc:sldLayoutMkLst>
        </pc:sldLayoutChg>
        <pc:sldLayoutChg chg="add del">
          <pc:chgData name="Kateryna Talikova" userId="S::talikovak@rferl.org::5514a87e-cc9c-455a-b966-7545bcf3fb09" providerId="AD" clId="Web-{626C7D02-8958-B838-6FA4-7660A5649DBE}" dt="2024-07-16T12:36:25.762" v="7"/>
          <pc:sldLayoutMkLst>
            <pc:docMk/>
            <pc:sldMasterMk cId="2319061225" sldId="2147483648"/>
            <pc:sldLayoutMk cId="440329692" sldId="2147483671"/>
          </pc:sldLayoutMkLst>
        </pc:sldLayoutChg>
        <pc:sldLayoutChg chg="add del">
          <pc:chgData name="Kateryna Talikova" userId="S::talikovak@rferl.org::5514a87e-cc9c-455a-b966-7545bcf3fb09" providerId="AD" clId="Web-{626C7D02-8958-B838-6FA4-7660A5649DBE}" dt="2024-07-16T12:36:25.762" v="7"/>
          <pc:sldLayoutMkLst>
            <pc:docMk/>
            <pc:sldMasterMk cId="2319061225" sldId="2147483648"/>
            <pc:sldLayoutMk cId="284012778" sldId="2147483672"/>
          </pc:sldLayoutMkLst>
        </pc:sldLayoutChg>
        <pc:sldLayoutChg chg="add del">
          <pc:chgData name="Kateryna Talikova" userId="S::talikovak@rferl.org::5514a87e-cc9c-455a-b966-7545bcf3fb09" providerId="AD" clId="Web-{626C7D02-8958-B838-6FA4-7660A5649DBE}" dt="2024-07-16T12:36:25.762" v="7"/>
          <pc:sldLayoutMkLst>
            <pc:docMk/>
            <pc:sldMasterMk cId="2319061225" sldId="2147483648"/>
            <pc:sldLayoutMk cId="2112085538" sldId="2147483673"/>
          </pc:sldLayoutMkLst>
        </pc:sldLayoutChg>
        <pc:sldLayoutChg chg="add del">
          <pc:chgData name="Kateryna Talikova" userId="S::talikovak@rferl.org::5514a87e-cc9c-455a-b966-7545bcf3fb09" providerId="AD" clId="Web-{626C7D02-8958-B838-6FA4-7660A5649DBE}" dt="2024-07-16T12:36:25.762" v="7"/>
          <pc:sldLayoutMkLst>
            <pc:docMk/>
            <pc:sldMasterMk cId="2319061225" sldId="2147483648"/>
            <pc:sldLayoutMk cId="2328081630" sldId="2147483674"/>
          </pc:sldLayoutMkLst>
        </pc:sldLayoutChg>
      </pc:sldMasterChg>
      <pc:sldMasterChg chg="add del addSldLayout delSldLayout modSldLayout">
        <pc:chgData name="Kateryna Talikova" userId="S::talikovak@rferl.org::5514a87e-cc9c-455a-b966-7545bcf3fb09" providerId="AD" clId="Web-{626C7D02-8958-B838-6FA4-7660A5649DBE}" dt="2024-07-16T12:36:25.762" v="7"/>
        <pc:sldMasterMkLst>
          <pc:docMk/>
          <pc:sldMasterMk cId="313919247" sldId="2147483675"/>
        </pc:sldMasterMkLst>
        <pc:sldLayoutChg chg="add del mod replId">
          <pc:chgData name="Kateryna Talikova" userId="S::talikovak@rferl.org::5514a87e-cc9c-455a-b966-7545bcf3fb09" providerId="AD" clId="Web-{626C7D02-8958-B838-6FA4-7660A5649DBE}" dt="2024-07-16T12:36:25.762" v="7"/>
          <pc:sldLayoutMkLst>
            <pc:docMk/>
            <pc:sldMasterMk cId="313919247" sldId="2147483675"/>
            <pc:sldLayoutMk cId="3621021814" sldId="2147483676"/>
          </pc:sldLayoutMkLst>
        </pc:sldLayoutChg>
        <pc:sldLayoutChg chg="add del mod replId">
          <pc:chgData name="Kateryna Talikova" userId="S::talikovak@rferl.org::5514a87e-cc9c-455a-b966-7545bcf3fb09" providerId="AD" clId="Web-{626C7D02-8958-B838-6FA4-7660A5649DBE}" dt="2024-07-16T12:36:25.762" v="7"/>
          <pc:sldLayoutMkLst>
            <pc:docMk/>
            <pc:sldMasterMk cId="313919247" sldId="2147483675"/>
            <pc:sldLayoutMk cId="370515884" sldId="2147483677"/>
          </pc:sldLayoutMkLst>
        </pc:sldLayoutChg>
        <pc:sldLayoutChg chg="add del mod replId">
          <pc:chgData name="Kateryna Talikova" userId="S::talikovak@rferl.org::5514a87e-cc9c-455a-b966-7545bcf3fb09" providerId="AD" clId="Web-{626C7D02-8958-B838-6FA4-7660A5649DBE}" dt="2024-07-16T12:36:25.762" v="7"/>
          <pc:sldLayoutMkLst>
            <pc:docMk/>
            <pc:sldMasterMk cId="313919247" sldId="2147483675"/>
            <pc:sldLayoutMk cId="2345835835" sldId="2147483678"/>
          </pc:sldLayoutMkLst>
        </pc:sldLayoutChg>
        <pc:sldLayoutChg chg="add del mod replId">
          <pc:chgData name="Kateryna Talikova" userId="S::talikovak@rferl.org::5514a87e-cc9c-455a-b966-7545bcf3fb09" providerId="AD" clId="Web-{626C7D02-8958-B838-6FA4-7660A5649DBE}" dt="2024-07-16T12:36:25.762" v="7"/>
          <pc:sldLayoutMkLst>
            <pc:docMk/>
            <pc:sldMasterMk cId="313919247" sldId="2147483675"/>
            <pc:sldLayoutMk cId="2729014408" sldId="2147483679"/>
          </pc:sldLayoutMkLst>
        </pc:sldLayoutChg>
        <pc:sldLayoutChg chg="add del mod replId">
          <pc:chgData name="Kateryna Talikova" userId="S::talikovak@rferl.org::5514a87e-cc9c-455a-b966-7545bcf3fb09" providerId="AD" clId="Web-{626C7D02-8958-B838-6FA4-7660A5649DBE}" dt="2024-07-16T12:36:25.762" v="7"/>
          <pc:sldLayoutMkLst>
            <pc:docMk/>
            <pc:sldMasterMk cId="313919247" sldId="2147483675"/>
            <pc:sldLayoutMk cId="3170589079" sldId="2147483680"/>
          </pc:sldLayoutMkLst>
        </pc:sldLayoutChg>
        <pc:sldLayoutChg chg="add del mod replId">
          <pc:chgData name="Kateryna Talikova" userId="S::talikovak@rferl.org::5514a87e-cc9c-455a-b966-7545bcf3fb09" providerId="AD" clId="Web-{626C7D02-8958-B838-6FA4-7660A5649DBE}" dt="2024-07-16T12:36:25.762" v="7"/>
          <pc:sldLayoutMkLst>
            <pc:docMk/>
            <pc:sldMasterMk cId="313919247" sldId="2147483675"/>
            <pc:sldLayoutMk cId="908254595" sldId="2147483681"/>
          </pc:sldLayoutMkLst>
        </pc:sldLayoutChg>
        <pc:sldLayoutChg chg="add del mod replId">
          <pc:chgData name="Kateryna Talikova" userId="S::talikovak@rferl.org::5514a87e-cc9c-455a-b966-7545bcf3fb09" providerId="AD" clId="Web-{626C7D02-8958-B838-6FA4-7660A5649DBE}" dt="2024-07-16T12:36:25.762" v="7"/>
          <pc:sldLayoutMkLst>
            <pc:docMk/>
            <pc:sldMasterMk cId="313919247" sldId="2147483675"/>
            <pc:sldLayoutMk cId="3210132975" sldId="2147483682"/>
          </pc:sldLayoutMkLst>
        </pc:sldLayoutChg>
        <pc:sldLayoutChg chg="add del mod replId">
          <pc:chgData name="Kateryna Talikova" userId="S::talikovak@rferl.org::5514a87e-cc9c-455a-b966-7545bcf3fb09" providerId="AD" clId="Web-{626C7D02-8958-B838-6FA4-7660A5649DBE}" dt="2024-07-16T12:36:25.762" v="7"/>
          <pc:sldLayoutMkLst>
            <pc:docMk/>
            <pc:sldMasterMk cId="313919247" sldId="2147483675"/>
            <pc:sldLayoutMk cId="1599260337" sldId="2147483683"/>
          </pc:sldLayoutMkLst>
        </pc:sldLayoutChg>
        <pc:sldLayoutChg chg="add del mod replId">
          <pc:chgData name="Kateryna Talikova" userId="S::talikovak@rferl.org::5514a87e-cc9c-455a-b966-7545bcf3fb09" providerId="AD" clId="Web-{626C7D02-8958-B838-6FA4-7660A5649DBE}" dt="2024-07-16T12:36:25.762" v="7"/>
          <pc:sldLayoutMkLst>
            <pc:docMk/>
            <pc:sldMasterMk cId="313919247" sldId="2147483675"/>
            <pc:sldLayoutMk cId="38338723" sldId="2147483684"/>
          </pc:sldLayoutMkLst>
        </pc:sldLayoutChg>
        <pc:sldLayoutChg chg="add del mod replId">
          <pc:chgData name="Kateryna Talikova" userId="S::talikovak@rferl.org::5514a87e-cc9c-455a-b966-7545bcf3fb09" providerId="AD" clId="Web-{626C7D02-8958-B838-6FA4-7660A5649DBE}" dt="2024-07-16T12:36:25.762" v="7"/>
          <pc:sldLayoutMkLst>
            <pc:docMk/>
            <pc:sldMasterMk cId="313919247" sldId="2147483675"/>
            <pc:sldLayoutMk cId="3023919986" sldId="2147483685"/>
          </pc:sldLayoutMkLst>
        </pc:sldLayoutChg>
        <pc:sldLayoutChg chg="add del mod replId">
          <pc:chgData name="Kateryna Talikova" userId="S::talikovak@rferl.org::5514a87e-cc9c-455a-b966-7545bcf3fb09" providerId="AD" clId="Web-{626C7D02-8958-B838-6FA4-7660A5649DBE}" dt="2024-07-16T12:36:25.762" v="7"/>
          <pc:sldLayoutMkLst>
            <pc:docMk/>
            <pc:sldMasterMk cId="313919247" sldId="2147483675"/>
            <pc:sldLayoutMk cId="4106667269" sldId="2147483686"/>
          </pc:sldLayoutMkLst>
        </pc:sldLayoutChg>
        <pc:sldLayoutChg chg="add del mod replId">
          <pc:chgData name="Kateryna Talikova" userId="S::talikovak@rferl.org::5514a87e-cc9c-455a-b966-7545bcf3fb09" providerId="AD" clId="Web-{626C7D02-8958-B838-6FA4-7660A5649DBE}" dt="2024-07-16T12:36:25.762" v="7"/>
          <pc:sldLayoutMkLst>
            <pc:docMk/>
            <pc:sldMasterMk cId="313919247" sldId="2147483675"/>
            <pc:sldLayoutMk cId="2381389828" sldId="2147483687"/>
          </pc:sldLayoutMkLst>
        </pc:sldLayoutChg>
        <pc:sldLayoutChg chg="add del mod replId">
          <pc:chgData name="Kateryna Talikova" userId="S::talikovak@rferl.org::5514a87e-cc9c-455a-b966-7545bcf3fb09" providerId="AD" clId="Web-{626C7D02-8958-B838-6FA4-7660A5649DBE}" dt="2024-07-16T12:36:25.762" v="7"/>
          <pc:sldLayoutMkLst>
            <pc:docMk/>
            <pc:sldMasterMk cId="313919247" sldId="2147483675"/>
            <pc:sldLayoutMk cId="585000622" sldId="2147483688"/>
          </pc:sldLayoutMkLst>
        </pc:sldLayoutChg>
        <pc:sldLayoutChg chg="add del mod replId">
          <pc:chgData name="Kateryna Talikova" userId="S::talikovak@rferl.org::5514a87e-cc9c-455a-b966-7545bcf3fb09" providerId="AD" clId="Web-{626C7D02-8958-B838-6FA4-7660A5649DBE}" dt="2024-07-16T12:36:25.762" v="7"/>
          <pc:sldLayoutMkLst>
            <pc:docMk/>
            <pc:sldMasterMk cId="313919247" sldId="2147483675"/>
            <pc:sldLayoutMk cId="2845835040" sldId="2147483689"/>
          </pc:sldLayoutMkLst>
        </pc:sldLayoutChg>
        <pc:sldLayoutChg chg="add del mod replId">
          <pc:chgData name="Kateryna Talikova" userId="S::talikovak@rferl.org::5514a87e-cc9c-455a-b966-7545bcf3fb09" providerId="AD" clId="Web-{626C7D02-8958-B838-6FA4-7660A5649DBE}" dt="2024-07-16T12:36:25.762" v="7"/>
          <pc:sldLayoutMkLst>
            <pc:docMk/>
            <pc:sldMasterMk cId="313919247" sldId="2147483675"/>
            <pc:sldLayoutMk cId="1718940364" sldId="2147483690"/>
          </pc:sldLayoutMkLst>
        </pc:sldLayoutChg>
        <pc:sldLayoutChg chg="add del mod replId">
          <pc:chgData name="Kateryna Talikova" userId="S::talikovak@rferl.org::5514a87e-cc9c-455a-b966-7545bcf3fb09" providerId="AD" clId="Web-{626C7D02-8958-B838-6FA4-7660A5649DBE}" dt="2024-07-16T12:36:25.762" v="7"/>
          <pc:sldLayoutMkLst>
            <pc:docMk/>
            <pc:sldMasterMk cId="313919247" sldId="2147483675"/>
            <pc:sldLayoutMk cId="582778811" sldId="2147483691"/>
          </pc:sldLayoutMkLst>
        </pc:sldLayoutChg>
        <pc:sldLayoutChg chg="add del mod replId">
          <pc:chgData name="Kateryna Talikova" userId="S::talikovak@rferl.org::5514a87e-cc9c-455a-b966-7545bcf3fb09" providerId="AD" clId="Web-{626C7D02-8958-B838-6FA4-7660A5649DBE}" dt="2024-07-16T12:36:25.762" v="7"/>
          <pc:sldLayoutMkLst>
            <pc:docMk/>
            <pc:sldMasterMk cId="313919247" sldId="2147483675"/>
            <pc:sldLayoutMk cId="2461130774" sldId="2147483692"/>
          </pc:sldLayoutMkLst>
        </pc:sldLayoutChg>
        <pc:sldLayoutChg chg="add del mod replId">
          <pc:chgData name="Kateryna Talikova" userId="S::talikovak@rferl.org::5514a87e-cc9c-455a-b966-7545bcf3fb09" providerId="AD" clId="Web-{626C7D02-8958-B838-6FA4-7660A5649DBE}" dt="2024-07-16T12:36:25.762" v="7"/>
          <pc:sldLayoutMkLst>
            <pc:docMk/>
            <pc:sldMasterMk cId="313919247" sldId="2147483675"/>
            <pc:sldLayoutMk cId="3283207144" sldId="2147483693"/>
          </pc:sldLayoutMkLst>
        </pc:sldLayoutChg>
      </pc:sldMasterChg>
      <pc:sldMasterChg chg="add del addSldLayout delSldLayout modSldLayout">
        <pc:chgData name="Kateryna Talikova" userId="S::talikovak@rferl.org::5514a87e-cc9c-455a-b966-7545bcf3fb09" providerId="AD" clId="Web-{626C7D02-8958-B838-6FA4-7660A5649DBE}" dt="2024-07-16T12:35:06.478" v="1"/>
        <pc:sldMasterMkLst>
          <pc:docMk/>
          <pc:sldMasterMk cId="2846216711" sldId="2147483675"/>
        </pc:sldMasterMkLst>
        <pc:sldLayoutChg chg="add del mod replId">
          <pc:chgData name="Kateryna Talikova" userId="S::talikovak@rferl.org::5514a87e-cc9c-455a-b966-7545bcf3fb09" providerId="AD" clId="Web-{626C7D02-8958-B838-6FA4-7660A5649DBE}" dt="2024-07-16T12:35:06.478" v="1"/>
          <pc:sldLayoutMkLst>
            <pc:docMk/>
            <pc:sldMasterMk cId="2846216711" sldId="2147483675"/>
            <pc:sldLayoutMk cId="1923786088" sldId="2147483676"/>
          </pc:sldLayoutMkLst>
        </pc:sldLayoutChg>
        <pc:sldLayoutChg chg="add del mod replId">
          <pc:chgData name="Kateryna Talikova" userId="S::talikovak@rferl.org::5514a87e-cc9c-455a-b966-7545bcf3fb09" providerId="AD" clId="Web-{626C7D02-8958-B838-6FA4-7660A5649DBE}" dt="2024-07-16T12:35:06.478" v="1"/>
          <pc:sldLayoutMkLst>
            <pc:docMk/>
            <pc:sldMasterMk cId="2846216711" sldId="2147483675"/>
            <pc:sldLayoutMk cId="3172533820" sldId="2147483677"/>
          </pc:sldLayoutMkLst>
        </pc:sldLayoutChg>
        <pc:sldLayoutChg chg="add del mod replId">
          <pc:chgData name="Kateryna Talikova" userId="S::talikovak@rferl.org::5514a87e-cc9c-455a-b966-7545bcf3fb09" providerId="AD" clId="Web-{626C7D02-8958-B838-6FA4-7660A5649DBE}" dt="2024-07-16T12:35:06.478" v="1"/>
          <pc:sldLayoutMkLst>
            <pc:docMk/>
            <pc:sldMasterMk cId="2846216711" sldId="2147483675"/>
            <pc:sldLayoutMk cId="1091043297" sldId="2147483678"/>
          </pc:sldLayoutMkLst>
        </pc:sldLayoutChg>
        <pc:sldLayoutChg chg="add del mod replId">
          <pc:chgData name="Kateryna Talikova" userId="S::talikovak@rferl.org::5514a87e-cc9c-455a-b966-7545bcf3fb09" providerId="AD" clId="Web-{626C7D02-8958-B838-6FA4-7660A5649DBE}" dt="2024-07-16T12:35:06.478" v="1"/>
          <pc:sldLayoutMkLst>
            <pc:docMk/>
            <pc:sldMasterMk cId="2846216711" sldId="2147483675"/>
            <pc:sldLayoutMk cId="3926881886" sldId="2147483679"/>
          </pc:sldLayoutMkLst>
        </pc:sldLayoutChg>
        <pc:sldLayoutChg chg="add del mod replId">
          <pc:chgData name="Kateryna Talikova" userId="S::talikovak@rferl.org::5514a87e-cc9c-455a-b966-7545bcf3fb09" providerId="AD" clId="Web-{626C7D02-8958-B838-6FA4-7660A5649DBE}" dt="2024-07-16T12:35:06.478" v="1"/>
          <pc:sldLayoutMkLst>
            <pc:docMk/>
            <pc:sldMasterMk cId="2846216711" sldId="2147483675"/>
            <pc:sldLayoutMk cId="3372477483" sldId="2147483680"/>
          </pc:sldLayoutMkLst>
        </pc:sldLayoutChg>
        <pc:sldLayoutChg chg="add del mod replId">
          <pc:chgData name="Kateryna Talikova" userId="S::talikovak@rferl.org::5514a87e-cc9c-455a-b966-7545bcf3fb09" providerId="AD" clId="Web-{626C7D02-8958-B838-6FA4-7660A5649DBE}" dt="2024-07-16T12:35:06.478" v="1"/>
          <pc:sldLayoutMkLst>
            <pc:docMk/>
            <pc:sldMasterMk cId="2846216711" sldId="2147483675"/>
            <pc:sldLayoutMk cId="4256166780" sldId="2147483681"/>
          </pc:sldLayoutMkLst>
        </pc:sldLayoutChg>
        <pc:sldLayoutChg chg="add del mod replId">
          <pc:chgData name="Kateryna Talikova" userId="S::talikovak@rferl.org::5514a87e-cc9c-455a-b966-7545bcf3fb09" providerId="AD" clId="Web-{626C7D02-8958-B838-6FA4-7660A5649DBE}" dt="2024-07-16T12:35:06.478" v="1"/>
          <pc:sldLayoutMkLst>
            <pc:docMk/>
            <pc:sldMasterMk cId="2846216711" sldId="2147483675"/>
            <pc:sldLayoutMk cId="3535703836" sldId="2147483682"/>
          </pc:sldLayoutMkLst>
        </pc:sldLayoutChg>
        <pc:sldLayoutChg chg="add del mod replId">
          <pc:chgData name="Kateryna Talikova" userId="S::talikovak@rferl.org::5514a87e-cc9c-455a-b966-7545bcf3fb09" providerId="AD" clId="Web-{626C7D02-8958-B838-6FA4-7660A5649DBE}" dt="2024-07-16T12:35:06.478" v="1"/>
          <pc:sldLayoutMkLst>
            <pc:docMk/>
            <pc:sldMasterMk cId="2846216711" sldId="2147483675"/>
            <pc:sldLayoutMk cId="4139775646" sldId="2147483683"/>
          </pc:sldLayoutMkLst>
        </pc:sldLayoutChg>
        <pc:sldLayoutChg chg="add del mod replId">
          <pc:chgData name="Kateryna Talikova" userId="S::talikovak@rferl.org::5514a87e-cc9c-455a-b966-7545bcf3fb09" providerId="AD" clId="Web-{626C7D02-8958-B838-6FA4-7660A5649DBE}" dt="2024-07-16T12:35:06.478" v="1"/>
          <pc:sldLayoutMkLst>
            <pc:docMk/>
            <pc:sldMasterMk cId="2846216711" sldId="2147483675"/>
            <pc:sldLayoutMk cId="3663147784" sldId="2147483684"/>
          </pc:sldLayoutMkLst>
        </pc:sldLayoutChg>
        <pc:sldLayoutChg chg="add del mod replId">
          <pc:chgData name="Kateryna Talikova" userId="S::talikovak@rferl.org::5514a87e-cc9c-455a-b966-7545bcf3fb09" providerId="AD" clId="Web-{626C7D02-8958-B838-6FA4-7660A5649DBE}" dt="2024-07-16T12:35:06.478" v="1"/>
          <pc:sldLayoutMkLst>
            <pc:docMk/>
            <pc:sldMasterMk cId="2846216711" sldId="2147483675"/>
            <pc:sldLayoutMk cId="2506750097" sldId="2147483685"/>
          </pc:sldLayoutMkLst>
        </pc:sldLayoutChg>
        <pc:sldLayoutChg chg="add del mod replId">
          <pc:chgData name="Kateryna Talikova" userId="S::talikovak@rferl.org::5514a87e-cc9c-455a-b966-7545bcf3fb09" providerId="AD" clId="Web-{626C7D02-8958-B838-6FA4-7660A5649DBE}" dt="2024-07-16T12:35:06.478" v="1"/>
          <pc:sldLayoutMkLst>
            <pc:docMk/>
            <pc:sldMasterMk cId="2846216711" sldId="2147483675"/>
            <pc:sldLayoutMk cId="3262030987" sldId="2147483686"/>
          </pc:sldLayoutMkLst>
        </pc:sldLayoutChg>
        <pc:sldLayoutChg chg="add del mod replId">
          <pc:chgData name="Kateryna Talikova" userId="S::talikovak@rferl.org::5514a87e-cc9c-455a-b966-7545bcf3fb09" providerId="AD" clId="Web-{626C7D02-8958-B838-6FA4-7660A5649DBE}" dt="2024-07-16T12:35:06.478" v="1"/>
          <pc:sldLayoutMkLst>
            <pc:docMk/>
            <pc:sldMasterMk cId="2846216711" sldId="2147483675"/>
            <pc:sldLayoutMk cId="567760879" sldId="2147483687"/>
          </pc:sldLayoutMkLst>
        </pc:sldLayoutChg>
        <pc:sldLayoutChg chg="add del mod replId">
          <pc:chgData name="Kateryna Talikova" userId="S::talikovak@rferl.org::5514a87e-cc9c-455a-b966-7545bcf3fb09" providerId="AD" clId="Web-{626C7D02-8958-B838-6FA4-7660A5649DBE}" dt="2024-07-16T12:35:06.478" v="1"/>
          <pc:sldLayoutMkLst>
            <pc:docMk/>
            <pc:sldMasterMk cId="2846216711" sldId="2147483675"/>
            <pc:sldLayoutMk cId="1076907517" sldId="2147483688"/>
          </pc:sldLayoutMkLst>
        </pc:sldLayoutChg>
        <pc:sldLayoutChg chg="add del mod replId">
          <pc:chgData name="Kateryna Talikova" userId="S::talikovak@rferl.org::5514a87e-cc9c-455a-b966-7545bcf3fb09" providerId="AD" clId="Web-{626C7D02-8958-B838-6FA4-7660A5649DBE}" dt="2024-07-16T12:35:06.478" v="1"/>
          <pc:sldLayoutMkLst>
            <pc:docMk/>
            <pc:sldMasterMk cId="2846216711" sldId="2147483675"/>
            <pc:sldLayoutMk cId="2340985780" sldId="2147483689"/>
          </pc:sldLayoutMkLst>
        </pc:sldLayoutChg>
        <pc:sldLayoutChg chg="add del mod replId">
          <pc:chgData name="Kateryna Talikova" userId="S::talikovak@rferl.org::5514a87e-cc9c-455a-b966-7545bcf3fb09" providerId="AD" clId="Web-{626C7D02-8958-B838-6FA4-7660A5649DBE}" dt="2024-07-16T12:35:06.478" v="1"/>
          <pc:sldLayoutMkLst>
            <pc:docMk/>
            <pc:sldMasterMk cId="2846216711" sldId="2147483675"/>
            <pc:sldLayoutMk cId="2536005615" sldId="2147483690"/>
          </pc:sldLayoutMkLst>
        </pc:sldLayoutChg>
        <pc:sldLayoutChg chg="add del mod replId">
          <pc:chgData name="Kateryna Talikova" userId="S::talikovak@rferl.org::5514a87e-cc9c-455a-b966-7545bcf3fb09" providerId="AD" clId="Web-{626C7D02-8958-B838-6FA4-7660A5649DBE}" dt="2024-07-16T12:35:06.478" v="1"/>
          <pc:sldLayoutMkLst>
            <pc:docMk/>
            <pc:sldMasterMk cId="2846216711" sldId="2147483675"/>
            <pc:sldLayoutMk cId="757694031" sldId="2147483691"/>
          </pc:sldLayoutMkLst>
        </pc:sldLayoutChg>
        <pc:sldLayoutChg chg="add del mod replId">
          <pc:chgData name="Kateryna Talikova" userId="S::talikovak@rferl.org::5514a87e-cc9c-455a-b966-7545bcf3fb09" providerId="AD" clId="Web-{626C7D02-8958-B838-6FA4-7660A5649DBE}" dt="2024-07-16T12:35:06.478" v="1"/>
          <pc:sldLayoutMkLst>
            <pc:docMk/>
            <pc:sldMasterMk cId="2846216711" sldId="2147483675"/>
            <pc:sldLayoutMk cId="4153769481" sldId="2147483692"/>
          </pc:sldLayoutMkLst>
        </pc:sldLayoutChg>
        <pc:sldLayoutChg chg="add del mod replId">
          <pc:chgData name="Kateryna Talikova" userId="S::talikovak@rferl.org::5514a87e-cc9c-455a-b966-7545bcf3fb09" providerId="AD" clId="Web-{626C7D02-8958-B838-6FA4-7660A5649DBE}" dt="2024-07-16T12:35:06.478" v="1"/>
          <pc:sldLayoutMkLst>
            <pc:docMk/>
            <pc:sldMasterMk cId="2846216711" sldId="2147483675"/>
            <pc:sldLayoutMk cId="1952381651" sldId="2147483693"/>
          </pc:sldLayoutMkLst>
        </pc:sldLayoutChg>
      </pc:sldMasterChg>
      <pc:sldMasterChg chg="add del addSldLayout delSldLayout modSldLayout">
        <pc:chgData name="Kateryna Talikova" userId="S::talikovak@rferl.org::5514a87e-cc9c-455a-b966-7545bcf3fb09" providerId="AD" clId="Web-{626C7D02-8958-B838-6FA4-7660A5649DBE}" dt="2024-07-16T12:35:20.775" v="3"/>
        <pc:sldMasterMkLst>
          <pc:docMk/>
          <pc:sldMasterMk cId="3319111753" sldId="2147483675"/>
        </pc:sldMasterMkLst>
        <pc:sldLayoutChg chg="add del mod replId">
          <pc:chgData name="Kateryna Talikova" userId="S::talikovak@rferl.org::5514a87e-cc9c-455a-b966-7545bcf3fb09" providerId="AD" clId="Web-{626C7D02-8958-B838-6FA4-7660A5649DBE}" dt="2024-07-16T12:35:20.775" v="3"/>
          <pc:sldLayoutMkLst>
            <pc:docMk/>
            <pc:sldMasterMk cId="3319111753" sldId="2147483675"/>
            <pc:sldLayoutMk cId="585809691" sldId="2147483676"/>
          </pc:sldLayoutMkLst>
        </pc:sldLayoutChg>
        <pc:sldLayoutChg chg="add del mod replId">
          <pc:chgData name="Kateryna Talikova" userId="S::talikovak@rferl.org::5514a87e-cc9c-455a-b966-7545bcf3fb09" providerId="AD" clId="Web-{626C7D02-8958-B838-6FA4-7660A5649DBE}" dt="2024-07-16T12:35:20.775" v="3"/>
          <pc:sldLayoutMkLst>
            <pc:docMk/>
            <pc:sldMasterMk cId="3319111753" sldId="2147483675"/>
            <pc:sldLayoutMk cId="3990269352" sldId="2147483677"/>
          </pc:sldLayoutMkLst>
        </pc:sldLayoutChg>
        <pc:sldLayoutChg chg="add del mod replId">
          <pc:chgData name="Kateryna Talikova" userId="S::talikovak@rferl.org::5514a87e-cc9c-455a-b966-7545bcf3fb09" providerId="AD" clId="Web-{626C7D02-8958-B838-6FA4-7660A5649DBE}" dt="2024-07-16T12:35:20.775" v="3"/>
          <pc:sldLayoutMkLst>
            <pc:docMk/>
            <pc:sldMasterMk cId="3319111753" sldId="2147483675"/>
            <pc:sldLayoutMk cId="2812998805" sldId="2147483678"/>
          </pc:sldLayoutMkLst>
        </pc:sldLayoutChg>
        <pc:sldLayoutChg chg="add del mod replId">
          <pc:chgData name="Kateryna Talikova" userId="S::talikovak@rferl.org::5514a87e-cc9c-455a-b966-7545bcf3fb09" providerId="AD" clId="Web-{626C7D02-8958-B838-6FA4-7660A5649DBE}" dt="2024-07-16T12:35:20.775" v="3"/>
          <pc:sldLayoutMkLst>
            <pc:docMk/>
            <pc:sldMasterMk cId="3319111753" sldId="2147483675"/>
            <pc:sldLayoutMk cId="2499038690" sldId="2147483679"/>
          </pc:sldLayoutMkLst>
        </pc:sldLayoutChg>
        <pc:sldLayoutChg chg="add del mod replId">
          <pc:chgData name="Kateryna Talikova" userId="S::talikovak@rferl.org::5514a87e-cc9c-455a-b966-7545bcf3fb09" providerId="AD" clId="Web-{626C7D02-8958-B838-6FA4-7660A5649DBE}" dt="2024-07-16T12:35:20.775" v="3"/>
          <pc:sldLayoutMkLst>
            <pc:docMk/>
            <pc:sldMasterMk cId="3319111753" sldId="2147483675"/>
            <pc:sldLayoutMk cId="2360046434" sldId="2147483680"/>
          </pc:sldLayoutMkLst>
        </pc:sldLayoutChg>
        <pc:sldLayoutChg chg="add del mod replId">
          <pc:chgData name="Kateryna Talikova" userId="S::talikovak@rferl.org::5514a87e-cc9c-455a-b966-7545bcf3fb09" providerId="AD" clId="Web-{626C7D02-8958-B838-6FA4-7660A5649DBE}" dt="2024-07-16T12:35:20.775" v="3"/>
          <pc:sldLayoutMkLst>
            <pc:docMk/>
            <pc:sldMasterMk cId="3319111753" sldId="2147483675"/>
            <pc:sldLayoutMk cId="3748748768" sldId="2147483681"/>
          </pc:sldLayoutMkLst>
        </pc:sldLayoutChg>
        <pc:sldLayoutChg chg="add del mod replId">
          <pc:chgData name="Kateryna Talikova" userId="S::talikovak@rferl.org::5514a87e-cc9c-455a-b966-7545bcf3fb09" providerId="AD" clId="Web-{626C7D02-8958-B838-6FA4-7660A5649DBE}" dt="2024-07-16T12:35:20.775" v="3"/>
          <pc:sldLayoutMkLst>
            <pc:docMk/>
            <pc:sldMasterMk cId="3319111753" sldId="2147483675"/>
            <pc:sldLayoutMk cId="267559836" sldId="2147483682"/>
          </pc:sldLayoutMkLst>
        </pc:sldLayoutChg>
        <pc:sldLayoutChg chg="add del mod replId">
          <pc:chgData name="Kateryna Talikova" userId="S::talikovak@rferl.org::5514a87e-cc9c-455a-b966-7545bcf3fb09" providerId="AD" clId="Web-{626C7D02-8958-B838-6FA4-7660A5649DBE}" dt="2024-07-16T12:35:20.775" v="3"/>
          <pc:sldLayoutMkLst>
            <pc:docMk/>
            <pc:sldMasterMk cId="3319111753" sldId="2147483675"/>
            <pc:sldLayoutMk cId="2883251854" sldId="2147483683"/>
          </pc:sldLayoutMkLst>
        </pc:sldLayoutChg>
        <pc:sldLayoutChg chg="add del mod replId">
          <pc:chgData name="Kateryna Talikova" userId="S::talikovak@rferl.org::5514a87e-cc9c-455a-b966-7545bcf3fb09" providerId="AD" clId="Web-{626C7D02-8958-B838-6FA4-7660A5649DBE}" dt="2024-07-16T12:35:20.775" v="3"/>
          <pc:sldLayoutMkLst>
            <pc:docMk/>
            <pc:sldMasterMk cId="3319111753" sldId="2147483675"/>
            <pc:sldLayoutMk cId="2295507175" sldId="2147483684"/>
          </pc:sldLayoutMkLst>
        </pc:sldLayoutChg>
        <pc:sldLayoutChg chg="add del mod replId">
          <pc:chgData name="Kateryna Talikova" userId="S::talikovak@rferl.org::5514a87e-cc9c-455a-b966-7545bcf3fb09" providerId="AD" clId="Web-{626C7D02-8958-B838-6FA4-7660A5649DBE}" dt="2024-07-16T12:35:20.775" v="3"/>
          <pc:sldLayoutMkLst>
            <pc:docMk/>
            <pc:sldMasterMk cId="3319111753" sldId="2147483675"/>
            <pc:sldLayoutMk cId="3193902405" sldId="2147483685"/>
          </pc:sldLayoutMkLst>
        </pc:sldLayoutChg>
        <pc:sldLayoutChg chg="add del mod replId">
          <pc:chgData name="Kateryna Talikova" userId="S::talikovak@rferl.org::5514a87e-cc9c-455a-b966-7545bcf3fb09" providerId="AD" clId="Web-{626C7D02-8958-B838-6FA4-7660A5649DBE}" dt="2024-07-16T12:35:20.775" v="3"/>
          <pc:sldLayoutMkLst>
            <pc:docMk/>
            <pc:sldMasterMk cId="3319111753" sldId="2147483675"/>
            <pc:sldLayoutMk cId="1831357854" sldId="2147483686"/>
          </pc:sldLayoutMkLst>
        </pc:sldLayoutChg>
        <pc:sldLayoutChg chg="add del mod replId">
          <pc:chgData name="Kateryna Talikova" userId="S::talikovak@rferl.org::5514a87e-cc9c-455a-b966-7545bcf3fb09" providerId="AD" clId="Web-{626C7D02-8958-B838-6FA4-7660A5649DBE}" dt="2024-07-16T12:35:20.775" v="3"/>
          <pc:sldLayoutMkLst>
            <pc:docMk/>
            <pc:sldMasterMk cId="3319111753" sldId="2147483675"/>
            <pc:sldLayoutMk cId="1576629930" sldId="2147483687"/>
          </pc:sldLayoutMkLst>
        </pc:sldLayoutChg>
        <pc:sldLayoutChg chg="add del mod replId">
          <pc:chgData name="Kateryna Talikova" userId="S::talikovak@rferl.org::5514a87e-cc9c-455a-b966-7545bcf3fb09" providerId="AD" clId="Web-{626C7D02-8958-B838-6FA4-7660A5649DBE}" dt="2024-07-16T12:35:20.775" v="3"/>
          <pc:sldLayoutMkLst>
            <pc:docMk/>
            <pc:sldMasterMk cId="3319111753" sldId="2147483675"/>
            <pc:sldLayoutMk cId="1801964216" sldId="2147483688"/>
          </pc:sldLayoutMkLst>
        </pc:sldLayoutChg>
        <pc:sldLayoutChg chg="add del mod replId">
          <pc:chgData name="Kateryna Talikova" userId="S::talikovak@rferl.org::5514a87e-cc9c-455a-b966-7545bcf3fb09" providerId="AD" clId="Web-{626C7D02-8958-B838-6FA4-7660A5649DBE}" dt="2024-07-16T12:35:20.775" v="3"/>
          <pc:sldLayoutMkLst>
            <pc:docMk/>
            <pc:sldMasterMk cId="3319111753" sldId="2147483675"/>
            <pc:sldLayoutMk cId="2825425148" sldId="2147483689"/>
          </pc:sldLayoutMkLst>
        </pc:sldLayoutChg>
        <pc:sldLayoutChg chg="add del mod replId">
          <pc:chgData name="Kateryna Talikova" userId="S::talikovak@rferl.org::5514a87e-cc9c-455a-b966-7545bcf3fb09" providerId="AD" clId="Web-{626C7D02-8958-B838-6FA4-7660A5649DBE}" dt="2024-07-16T12:35:20.775" v="3"/>
          <pc:sldLayoutMkLst>
            <pc:docMk/>
            <pc:sldMasterMk cId="3319111753" sldId="2147483675"/>
            <pc:sldLayoutMk cId="3687589861" sldId="2147483690"/>
          </pc:sldLayoutMkLst>
        </pc:sldLayoutChg>
        <pc:sldLayoutChg chg="add del mod replId">
          <pc:chgData name="Kateryna Talikova" userId="S::talikovak@rferl.org::5514a87e-cc9c-455a-b966-7545bcf3fb09" providerId="AD" clId="Web-{626C7D02-8958-B838-6FA4-7660A5649DBE}" dt="2024-07-16T12:35:20.775" v="3"/>
          <pc:sldLayoutMkLst>
            <pc:docMk/>
            <pc:sldMasterMk cId="3319111753" sldId="2147483675"/>
            <pc:sldLayoutMk cId="2221173742" sldId="2147483691"/>
          </pc:sldLayoutMkLst>
        </pc:sldLayoutChg>
        <pc:sldLayoutChg chg="add del mod replId">
          <pc:chgData name="Kateryna Talikova" userId="S::talikovak@rferl.org::5514a87e-cc9c-455a-b966-7545bcf3fb09" providerId="AD" clId="Web-{626C7D02-8958-B838-6FA4-7660A5649DBE}" dt="2024-07-16T12:35:20.775" v="3"/>
          <pc:sldLayoutMkLst>
            <pc:docMk/>
            <pc:sldMasterMk cId="3319111753" sldId="2147483675"/>
            <pc:sldLayoutMk cId="598086321" sldId="2147483692"/>
          </pc:sldLayoutMkLst>
        </pc:sldLayoutChg>
        <pc:sldLayoutChg chg="add del mod replId">
          <pc:chgData name="Kateryna Talikova" userId="S::talikovak@rferl.org::5514a87e-cc9c-455a-b966-7545bcf3fb09" providerId="AD" clId="Web-{626C7D02-8958-B838-6FA4-7660A5649DBE}" dt="2024-07-16T12:35:20.775" v="3"/>
          <pc:sldLayoutMkLst>
            <pc:docMk/>
            <pc:sldMasterMk cId="3319111753" sldId="2147483675"/>
            <pc:sldLayoutMk cId="715968345" sldId="2147483693"/>
          </pc:sldLayoutMkLst>
        </pc:sldLayoutChg>
      </pc:sldMasterChg>
    </pc:docChg>
  </pc:docChgLst>
  <pc:docChgLst>
    <pc:chgData name="Saba Chikhladze" userId="S::chikhladzes@rferl.org::bc9b6070-22df-484f-8bb0-bfcbeaffb36d" providerId="AD" clId="Web-{23FB4E36-E984-AA10-0D5E-09F252D3454C}"/>
    <pc:docChg chg="addSld delSld modSld">
      <pc:chgData name="Saba Chikhladze" userId="S::chikhladzes@rferl.org::bc9b6070-22df-484f-8bb0-bfcbeaffb36d" providerId="AD" clId="Web-{23FB4E36-E984-AA10-0D5E-09F252D3454C}" dt="2024-07-15T16:33:19.771" v="68"/>
      <pc:docMkLst>
        <pc:docMk/>
      </pc:docMkLst>
      <pc:sldChg chg="del">
        <pc:chgData name="Saba Chikhladze" userId="S::chikhladzes@rferl.org::bc9b6070-22df-484f-8bb0-bfcbeaffb36d" providerId="AD" clId="Web-{23FB4E36-E984-AA10-0D5E-09F252D3454C}" dt="2024-07-15T16:33:19.771" v="68"/>
        <pc:sldMkLst>
          <pc:docMk/>
          <pc:sldMk cId="2316969783" sldId="286"/>
        </pc:sldMkLst>
      </pc:sldChg>
      <pc:sldChg chg="modSp">
        <pc:chgData name="Saba Chikhladze" userId="S::chikhladzes@rferl.org::bc9b6070-22df-484f-8bb0-bfcbeaffb36d" providerId="AD" clId="Web-{23FB4E36-E984-AA10-0D5E-09F252D3454C}" dt="2024-07-15T16:29:07.075" v="54" actId="20577"/>
        <pc:sldMkLst>
          <pc:docMk/>
          <pc:sldMk cId="3632903983" sldId="308"/>
        </pc:sldMkLst>
        <pc:spChg chg="mod">
          <ac:chgData name="Saba Chikhladze" userId="S::chikhladzes@rferl.org::bc9b6070-22df-484f-8bb0-bfcbeaffb36d" providerId="AD" clId="Web-{23FB4E36-E984-AA10-0D5E-09F252D3454C}" dt="2024-07-15T16:29:07.075" v="54" actId="20577"/>
          <ac:spMkLst>
            <pc:docMk/>
            <pc:sldMk cId="3632903983" sldId="308"/>
            <ac:spMk id="12" creationId="{2633AFA1-D4A5-9886-A1E1-0BBF3724FFC1}"/>
          </ac:spMkLst>
        </pc:spChg>
      </pc:sldChg>
      <pc:sldChg chg="addSp delSp modSp new">
        <pc:chgData name="Saba Chikhladze" userId="S::chikhladzes@rferl.org::bc9b6070-22df-484f-8bb0-bfcbeaffb36d" providerId="AD" clId="Web-{23FB4E36-E984-AA10-0D5E-09F252D3454C}" dt="2024-07-15T16:33:00.379" v="67" actId="14100"/>
        <pc:sldMkLst>
          <pc:docMk/>
          <pc:sldMk cId="2791828217" sldId="318"/>
        </pc:sldMkLst>
        <pc:spChg chg="del">
          <ac:chgData name="Saba Chikhladze" userId="S::chikhladzes@rferl.org::bc9b6070-22df-484f-8bb0-bfcbeaffb36d" providerId="AD" clId="Web-{23FB4E36-E984-AA10-0D5E-09F252D3454C}" dt="2024-07-15T15:55:24.419" v="11"/>
          <ac:spMkLst>
            <pc:docMk/>
            <pc:sldMk cId="2791828217" sldId="318"/>
            <ac:spMk id="2" creationId="{7593BBF3-A661-20E6-ECF4-0DB9DA691260}"/>
          </ac:spMkLst>
        </pc:spChg>
        <pc:spChg chg="add del mod">
          <ac:chgData name="Saba Chikhladze" userId="S::chikhladzes@rferl.org::bc9b6070-22df-484f-8bb0-bfcbeaffb36d" providerId="AD" clId="Web-{23FB4E36-E984-AA10-0D5E-09F252D3454C}" dt="2024-07-15T16:22:44.655" v="17"/>
          <ac:spMkLst>
            <pc:docMk/>
            <pc:sldMk cId="2791828217" sldId="318"/>
            <ac:spMk id="3" creationId="{49B09AB5-C69B-AABD-8D98-08BCBA6D3FEB}"/>
          </ac:spMkLst>
        </pc:spChg>
        <pc:spChg chg="del">
          <ac:chgData name="Saba Chikhladze" userId="S::chikhladzes@rferl.org::bc9b6070-22df-484f-8bb0-bfcbeaffb36d" providerId="AD" clId="Web-{23FB4E36-E984-AA10-0D5E-09F252D3454C}" dt="2024-07-15T15:55:25.607" v="12"/>
          <ac:spMkLst>
            <pc:docMk/>
            <pc:sldMk cId="2791828217" sldId="318"/>
            <ac:spMk id="3" creationId="{79EA01E2-EBC6-17E2-FDEC-0AB2634DD67A}"/>
          </ac:spMkLst>
        </pc:spChg>
        <pc:spChg chg="del">
          <ac:chgData name="Saba Chikhladze" userId="S::chikhladzes@rferl.org::bc9b6070-22df-484f-8bb0-bfcbeaffb36d" providerId="AD" clId="Web-{23FB4E36-E984-AA10-0D5E-09F252D3454C}" dt="2024-07-15T15:54:59.184" v="1"/>
          <ac:spMkLst>
            <pc:docMk/>
            <pc:sldMk cId="2791828217" sldId="318"/>
            <ac:spMk id="4" creationId="{87D8FA23-D783-2967-D81E-0CADAA948DD1}"/>
          </ac:spMkLst>
        </pc:spChg>
        <pc:spChg chg="del">
          <ac:chgData name="Saba Chikhladze" userId="S::chikhladzes@rferl.org::bc9b6070-22df-484f-8bb0-bfcbeaffb36d" providerId="AD" clId="Web-{23FB4E36-E984-AA10-0D5E-09F252D3454C}" dt="2024-07-15T15:55:22.779" v="10"/>
          <ac:spMkLst>
            <pc:docMk/>
            <pc:sldMk cId="2791828217" sldId="318"/>
            <ac:spMk id="5" creationId="{6CE1B624-BCD9-8565-7564-15C23DDC02E6}"/>
          </ac:spMkLst>
        </pc:spChg>
        <pc:spChg chg="del">
          <ac:chgData name="Saba Chikhladze" userId="S::chikhladzes@rferl.org::bc9b6070-22df-484f-8bb0-bfcbeaffb36d" providerId="AD" clId="Web-{23FB4E36-E984-AA10-0D5E-09F252D3454C}" dt="2024-07-15T15:55:22.779" v="9"/>
          <ac:spMkLst>
            <pc:docMk/>
            <pc:sldMk cId="2791828217" sldId="318"/>
            <ac:spMk id="6" creationId="{A43A73B6-3FF9-953C-9B02-131E211FE683}"/>
          </ac:spMkLst>
        </pc:spChg>
        <pc:spChg chg="add del mod">
          <ac:chgData name="Saba Chikhladze" userId="S::chikhladzes@rferl.org::bc9b6070-22df-484f-8bb0-bfcbeaffb36d" providerId="AD" clId="Web-{23FB4E36-E984-AA10-0D5E-09F252D3454C}" dt="2024-07-15T16:23:29.829" v="23"/>
          <ac:spMkLst>
            <pc:docMk/>
            <pc:sldMk cId="2791828217" sldId="318"/>
            <ac:spMk id="6" creationId="{EC121571-3FC0-3F01-0CA9-875E4141E047}"/>
          </ac:spMkLst>
        </pc:spChg>
        <pc:spChg chg="add del mod">
          <ac:chgData name="Saba Chikhladze" userId="S::chikhladzes@rferl.org::bc9b6070-22df-484f-8bb0-bfcbeaffb36d" providerId="AD" clId="Web-{23FB4E36-E984-AA10-0D5E-09F252D3454C}" dt="2024-07-15T16:27:03.117" v="29"/>
          <ac:spMkLst>
            <pc:docMk/>
            <pc:sldMk cId="2791828217" sldId="318"/>
            <ac:spMk id="11" creationId="{B51EAAEE-B902-992F-DC2F-69C106DDC561}"/>
          </ac:spMkLst>
        </pc:spChg>
        <pc:spChg chg="add del mod">
          <ac:chgData name="Saba Chikhladze" userId="S::chikhladzes@rferl.org::bc9b6070-22df-484f-8bb0-bfcbeaffb36d" providerId="AD" clId="Web-{23FB4E36-E984-AA10-0D5E-09F252D3454C}" dt="2024-07-15T16:32:37.613" v="63"/>
          <ac:spMkLst>
            <pc:docMk/>
            <pc:sldMk cId="2791828217" sldId="318"/>
            <ac:spMk id="16" creationId="{5C51A050-4E71-40E5-55E3-3A45B73FBBF7}"/>
          </ac:spMkLst>
        </pc:spChg>
        <pc:picChg chg="add del mod ord modCrop">
          <ac:chgData name="Saba Chikhladze" userId="S::chikhladzes@rferl.org::bc9b6070-22df-484f-8bb0-bfcbeaffb36d" providerId="AD" clId="Web-{23FB4E36-E984-AA10-0D5E-09F252D3454C}" dt="2024-07-15T16:23:26.423" v="22"/>
          <ac:picMkLst>
            <pc:docMk/>
            <pc:sldMk cId="2791828217" sldId="318"/>
            <ac:picMk id="4" creationId="{8DB54858-5A1C-DC02-E3CD-ECD2BAF4861D}"/>
          </ac:picMkLst>
        </pc:picChg>
        <pc:picChg chg="add del mod ord">
          <ac:chgData name="Saba Chikhladze" userId="S::chikhladzes@rferl.org::bc9b6070-22df-484f-8bb0-bfcbeaffb36d" providerId="AD" clId="Web-{23FB4E36-E984-AA10-0D5E-09F252D3454C}" dt="2024-07-15T16:22:37.546" v="16"/>
          <ac:picMkLst>
            <pc:docMk/>
            <pc:sldMk cId="2791828217" sldId="318"/>
            <ac:picMk id="8" creationId="{FFB828E1-F9E9-E27F-DD12-8B846510EAEF}"/>
          </ac:picMkLst>
        </pc:picChg>
        <pc:picChg chg="add del mod ord">
          <ac:chgData name="Saba Chikhladze" userId="S::chikhladzes@rferl.org::bc9b6070-22df-484f-8bb0-bfcbeaffb36d" providerId="AD" clId="Web-{23FB4E36-E984-AA10-0D5E-09F252D3454C}" dt="2024-07-15T16:27:00.617" v="28"/>
          <ac:picMkLst>
            <pc:docMk/>
            <pc:sldMk cId="2791828217" sldId="318"/>
            <ac:picMk id="9" creationId="{FEA67578-B728-352F-30D9-FE0543C08E74}"/>
          </ac:picMkLst>
        </pc:picChg>
        <pc:picChg chg="add del mod ord">
          <ac:chgData name="Saba Chikhladze" userId="S::chikhladzes@rferl.org::bc9b6070-22df-484f-8bb0-bfcbeaffb36d" providerId="AD" clId="Web-{23FB4E36-E984-AA10-0D5E-09F252D3454C}" dt="2024-07-15T16:32:34.410" v="62"/>
          <ac:picMkLst>
            <pc:docMk/>
            <pc:sldMk cId="2791828217" sldId="318"/>
            <ac:picMk id="12" creationId="{96AB8B40-559A-46E5-6EB1-D42A299E6BDE}"/>
          </ac:picMkLst>
        </pc:picChg>
        <pc:picChg chg="add del mod">
          <ac:chgData name="Saba Chikhladze" userId="S::chikhladzes@rferl.org::bc9b6070-22df-484f-8bb0-bfcbeaffb36d" providerId="AD" clId="Web-{23FB4E36-E984-AA10-0D5E-09F252D3454C}" dt="2024-07-15T16:32:34.347" v="61"/>
          <ac:picMkLst>
            <pc:docMk/>
            <pc:sldMk cId="2791828217" sldId="318"/>
            <ac:picMk id="13" creationId="{9749CC6B-CED8-CB2E-E3D5-EEF2C96CCDAC}"/>
          </ac:picMkLst>
        </pc:picChg>
        <pc:picChg chg="add del mod">
          <ac:chgData name="Saba Chikhladze" userId="S::chikhladzes@rferl.org::bc9b6070-22df-484f-8bb0-bfcbeaffb36d" providerId="AD" clId="Web-{23FB4E36-E984-AA10-0D5E-09F252D3454C}" dt="2024-07-15T16:32:34.347" v="60"/>
          <ac:picMkLst>
            <pc:docMk/>
            <pc:sldMk cId="2791828217" sldId="318"/>
            <ac:picMk id="14" creationId="{3EACD825-3E88-4ADA-CB92-93DAAA5B7E6F}"/>
          </ac:picMkLst>
        </pc:picChg>
        <pc:picChg chg="add mod ord">
          <ac:chgData name="Saba Chikhladze" userId="S::chikhladzes@rferl.org::bc9b6070-22df-484f-8bb0-bfcbeaffb36d" providerId="AD" clId="Web-{23FB4E36-E984-AA10-0D5E-09F252D3454C}" dt="2024-07-15T16:33:00.379" v="67" actId="14100"/>
          <ac:picMkLst>
            <pc:docMk/>
            <pc:sldMk cId="2791828217" sldId="318"/>
            <ac:picMk id="17" creationId="{B74F0616-3B89-B14F-D818-6134B7CBE775}"/>
          </ac:picMkLst>
        </pc:picChg>
      </pc:sldChg>
    </pc:docChg>
  </pc:docChgLst>
  <pc:docChgLst>
    <pc:chgData clId="Web-{1249FEC5-45EA-4A07-857A-865F490632C8}"/>
    <pc:docChg chg="">
      <pc:chgData name="" userId="" providerId="" clId="Web-{1249FEC5-45EA-4A07-857A-865F490632C8}" dt="2024-07-17T09:44:45.331" v="0"/>
      <pc:docMkLst>
        <pc:docMk/>
      </pc:docMkLst>
      <pc:sldChg chg="modCm">
        <pc:chgData name="" userId="" providerId="" clId="Web-{1249FEC5-45EA-4A07-857A-865F490632C8}" dt="2024-07-17T09:44:45.331" v="0"/>
        <pc:sldMkLst>
          <pc:docMk/>
          <pc:sldMk cId="1129187283" sldId="300"/>
        </pc:sldMkLst>
        <pc:extLst>
          <p:ext xmlns:p="http://schemas.openxmlformats.org/presentationml/2006/main" uri="{D6D511B9-2390-475A-947B-AFAB55BFBCF1}">
            <pc226:cmChg xmlns:pc226="http://schemas.microsoft.com/office/powerpoint/2022/06/main/command" chg="">
              <pc226:chgData name="" userId="" providerId="" clId="Web-{1249FEC5-45EA-4A07-857A-865F490632C8}" dt="2024-07-17T09:44:45.331" v="0"/>
              <pc2:cmMkLst xmlns:pc2="http://schemas.microsoft.com/office/powerpoint/2019/9/main/command">
                <pc:docMk/>
                <pc:sldMk cId="1129187283" sldId="300"/>
                <pc2:cmMk id="{2796F40F-32F7-4E96-8BD4-00186552D719}"/>
              </pc2:cmMkLst>
              <pc226:cmRplyChg chg="add">
                <pc226:chgData name="" userId="" providerId="" clId="Web-{1249FEC5-45EA-4A07-857A-865F490632C8}" dt="2024-07-17T09:44:45.331" v="0"/>
                <pc2:cmRplyMkLst xmlns:pc2="http://schemas.microsoft.com/office/powerpoint/2019/9/main/command">
                  <pc:docMk/>
                  <pc:sldMk cId="1129187283" sldId="300"/>
                  <pc2:cmMk id="{2796F40F-32F7-4E96-8BD4-00186552D719}"/>
                  <pc2:cmRplyMk id="{1B3B45A1-4A1B-4BDA-9A68-47071C7AAEF8}"/>
                </pc2:cmRplyMkLst>
              </pc226:cmRplyChg>
            </pc226:cmChg>
          </p:ext>
        </pc:extLst>
      </pc:sldChg>
    </pc:docChg>
  </pc:docChgLst>
  <pc:docChgLst>
    <pc:chgData clId="Web-{F2D3D390-C169-0E32-C17E-A380AC3E3EED}"/>
    <pc:docChg chg="modSld">
      <pc:chgData name="" userId="" providerId="" clId="Web-{F2D3D390-C169-0E32-C17E-A380AC3E3EED}" dt="2024-07-16T18:42:55.296" v="0" actId="20577"/>
      <pc:docMkLst>
        <pc:docMk/>
      </pc:docMkLst>
      <pc:sldChg chg="modSp">
        <pc:chgData name="" userId="" providerId="" clId="Web-{F2D3D390-C169-0E32-C17E-A380AC3E3EED}" dt="2024-07-16T18:42:55.296" v="0" actId="20577"/>
        <pc:sldMkLst>
          <pc:docMk/>
          <pc:sldMk cId="1713219598" sldId="257"/>
        </pc:sldMkLst>
        <pc:spChg chg="mod">
          <ac:chgData name="" userId="" providerId="" clId="Web-{F2D3D390-C169-0E32-C17E-A380AC3E3EED}" dt="2024-07-16T18:42:55.296" v="0" actId="20577"/>
          <ac:spMkLst>
            <pc:docMk/>
            <pc:sldMk cId="1713219598" sldId="257"/>
            <ac:spMk id="3" creationId="{5671D7E5-EF66-4BCD-8DAA-E9061157F0BE}"/>
          </ac:spMkLst>
        </pc:spChg>
      </pc:sldChg>
    </pc:docChg>
  </pc:docChgLst>
  <pc:docChgLst>
    <pc:chgData name="Kateryna Talikova" userId="S::talikovak@rferl.org::5514a87e-cc9c-455a-b966-7545bcf3fb09" providerId="AD" clId="Web-{BB822486-B2E2-FAB9-C59C-5C3827977A69}"/>
    <pc:docChg chg="modSld">
      <pc:chgData name="Kateryna Talikova" userId="S::talikovak@rferl.org::5514a87e-cc9c-455a-b966-7545bcf3fb09" providerId="AD" clId="Web-{BB822486-B2E2-FAB9-C59C-5C3827977A69}" dt="2024-07-16T07:48:20.989" v="2" actId="20577"/>
      <pc:docMkLst>
        <pc:docMk/>
      </pc:docMkLst>
      <pc:sldChg chg="modSp">
        <pc:chgData name="Kateryna Talikova" userId="S::talikovak@rferl.org::5514a87e-cc9c-455a-b966-7545bcf3fb09" providerId="AD" clId="Web-{BB822486-B2E2-FAB9-C59C-5C3827977A69}" dt="2024-07-16T07:48:20.989" v="2" actId="20577"/>
        <pc:sldMkLst>
          <pc:docMk/>
          <pc:sldMk cId="1427790093" sldId="298"/>
        </pc:sldMkLst>
        <pc:spChg chg="mod">
          <ac:chgData name="Kateryna Talikova" userId="S::talikovak@rferl.org::5514a87e-cc9c-455a-b966-7545bcf3fb09" providerId="AD" clId="Web-{BB822486-B2E2-FAB9-C59C-5C3827977A69}" dt="2024-07-16T07:48:06.535" v="0" actId="14100"/>
          <ac:spMkLst>
            <pc:docMk/>
            <pc:sldMk cId="1427790093" sldId="298"/>
            <ac:spMk id="3" creationId="{FED19BCA-B61F-4EA6-A1FB-CCA3BD8506FB}"/>
          </ac:spMkLst>
        </pc:spChg>
        <pc:spChg chg="mod">
          <ac:chgData name="Kateryna Talikova" userId="S::talikovak@rferl.org::5514a87e-cc9c-455a-b966-7545bcf3fb09" providerId="AD" clId="Web-{BB822486-B2E2-FAB9-C59C-5C3827977A69}" dt="2024-07-16T07:48:20.989" v="2" actId="20577"/>
          <ac:spMkLst>
            <pc:docMk/>
            <pc:sldMk cId="1427790093" sldId="298"/>
            <ac:spMk id="8" creationId="{B61CDC87-B3A0-3381-B83F-DDE168E9A7A2}"/>
          </ac:spMkLst>
        </pc:spChg>
      </pc:sldChg>
    </pc:docChg>
  </pc:docChgLst>
  <pc:docChgLst>
    <pc:chgData name="Kateryna Talikova" userId="S::talikovak@rferl.org::5514a87e-cc9c-455a-b966-7545bcf3fb09" providerId="AD" clId="Web-{B14BF5A1-199B-5D94-BC34-E3FBFAF8BE15}"/>
    <pc:docChg chg="modSld">
      <pc:chgData name="Kateryna Talikova" userId="S::talikovak@rferl.org::5514a87e-cc9c-455a-b966-7545bcf3fb09" providerId="AD" clId="Web-{B14BF5A1-199B-5D94-BC34-E3FBFAF8BE15}" dt="2024-07-07T12:50:44.095" v="106" actId="20577"/>
      <pc:docMkLst>
        <pc:docMk/>
      </pc:docMkLst>
      <pc:sldChg chg="modSp">
        <pc:chgData name="Kateryna Talikova" userId="S::talikovak@rferl.org::5514a87e-cc9c-455a-b966-7545bcf3fb09" providerId="AD" clId="Web-{B14BF5A1-199B-5D94-BC34-E3FBFAF8BE15}" dt="2024-07-07T12:50:44.095" v="106" actId="20577"/>
        <pc:sldMkLst>
          <pc:docMk/>
          <pc:sldMk cId="2403577982" sldId="284"/>
        </pc:sldMkLst>
        <pc:spChg chg="mod">
          <ac:chgData name="Kateryna Talikova" userId="S::talikovak@rferl.org::5514a87e-cc9c-455a-b966-7545bcf3fb09" providerId="AD" clId="Web-{B14BF5A1-199B-5D94-BC34-E3FBFAF8BE15}" dt="2024-07-07T12:49:55.640" v="17" actId="14100"/>
          <ac:spMkLst>
            <pc:docMk/>
            <pc:sldMk cId="2403577982" sldId="284"/>
            <ac:spMk id="17" creationId="{09140014-73D5-419B-8867-972BB18D52D4}"/>
          </ac:spMkLst>
        </pc:spChg>
        <pc:graphicFrameChg chg="modGraphic">
          <ac:chgData name="Kateryna Talikova" userId="S::talikovak@rferl.org::5514a87e-cc9c-455a-b966-7545bcf3fb09" providerId="AD" clId="Web-{B14BF5A1-199B-5D94-BC34-E3FBFAF8BE15}" dt="2024-07-07T12:50:44.095" v="106" actId="20577"/>
          <ac:graphicFrameMkLst>
            <pc:docMk/>
            <pc:sldMk cId="2403577982" sldId="284"/>
            <ac:graphicFrameMk id="8" creationId="{A69AAEC4-98E2-8FFB-6FB3-9C18A8C06A99}"/>
          </ac:graphicFrameMkLst>
        </pc:graphicFrameChg>
      </pc:sldChg>
    </pc:docChg>
  </pc:docChgLst>
  <pc:docChgLst>
    <pc:chgData name="Saba Chikhladze" userId="S::chikhladzes@rferl.org::bc9b6070-22df-484f-8bb0-bfcbeaffb36d" providerId="AD" clId="Web-{69BB469A-DB7F-966F-E002-12E509C98023}"/>
    <pc:docChg chg="addSld delSld modSld sldOrd">
      <pc:chgData name="Saba Chikhladze" userId="S::chikhladzes@rferl.org::bc9b6070-22df-484f-8bb0-bfcbeaffb36d" providerId="AD" clId="Web-{69BB469A-DB7F-966F-E002-12E509C98023}" dt="2024-07-15T15:43:36.688" v="321" actId="20577"/>
      <pc:docMkLst>
        <pc:docMk/>
      </pc:docMkLst>
      <pc:sldChg chg="modSp">
        <pc:chgData name="Saba Chikhladze" userId="S::chikhladzes@rferl.org::bc9b6070-22df-484f-8bb0-bfcbeaffb36d" providerId="AD" clId="Web-{69BB469A-DB7F-966F-E002-12E509C98023}" dt="2024-07-15T15:03:47.938" v="50" actId="20577"/>
        <pc:sldMkLst>
          <pc:docMk/>
          <pc:sldMk cId="1713219598" sldId="257"/>
        </pc:sldMkLst>
        <pc:spChg chg="mod">
          <ac:chgData name="Saba Chikhladze" userId="S::chikhladzes@rferl.org::bc9b6070-22df-484f-8bb0-bfcbeaffb36d" providerId="AD" clId="Web-{69BB469A-DB7F-966F-E002-12E509C98023}" dt="2024-07-15T15:03:47.938" v="50" actId="20577"/>
          <ac:spMkLst>
            <pc:docMk/>
            <pc:sldMk cId="1713219598" sldId="257"/>
            <ac:spMk id="3" creationId="{5671D7E5-EF66-4BCD-8DAA-E9061157F0BE}"/>
          </ac:spMkLst>
        </pc:spChg>
      </pc:sldChg>
      <pc:sldChg chg="modSp">
        <pc:chgData name="Saba Chikhladze" userId="S::chikhladzes@rferl.org::bc9b6070-22df-484f-8bb0-bfcbeaffb36d" providerId="AD" clId="Web-{69BB469A-DB7F-966F-E002-12E509C98023}" dt="2024-07-15T15:43:36.688" v="321" actId="20577"/>
        <pc:sldMkLst>
          <pc:docMk/>
          <pc:sldMk cId="3571516367" sldId="258"/>
        </pc:sldMkLst>
        <pc:spChg chg="mod">
          <ac:chgData name="Saba Chikhladze" userId="S::chikhladzes@rferl.org::bc9b6070-22df-484f-8bb0-bfcbeaffb36d" providerId="AD" clId="Web-{69BB469A-DB7F-966F-E002-12E509C98023}" dt="2024-07-15T15:39:42.280" v="318" actId="20577"/>
          <ac:spMkLst>
            <pc:docMk/>
            <pc:sldMk cId="3571516367" sldId="258"/>
            <ac:spMk id="2" creationId="{0A32731C-311B-46F7-A865-6C3AF6B09A47}"/>
          </ac:spMkLst>
        </pc:spChg>
        <pc:spChg chg="mod">
          <ac:chgData name="Saba Chikhladze" userId="S::chikhladzes@rferl.org::bc9b6070-22df-484f-8bb0-bfcbeaffb36d" providerId="AD" clId="Web-{69BB469A-DB7F-966F-E002-12E509C98023}" dt="2024-07-15T15:43:36.688" v="321" actId="20577"/>
          <ac:spMkLst>
            <pc:docMk/>
            <pc:sldMk cId="3571516367" sldId="258"/>
            <ac:spMk id="3" creationId="{9D5232F9-FD00-464A-9F17-619C91AEF8F3}"/>
          </ac:spMkLst>
        </pc:spChg>
        <pc:spChg chg="mod">
          <ac:chgData name="Saba Chikhladze" userId="S::chikhladzes@rferl.org::bc9b6070-22df-484f-8bb0-bfcbeaffb36d" providerId="AD" clId="Web-{69BB469A-DB7F-966F-E002-12E509C98023}" dt="2024-07-15T15:39:02.309" v="316" actId="20577"/>
          <ac:spMkLst>
            <pc:docMk/>
            <pc:sldMk cId="3571516367" sldId="258"/>
            <ac:spMk id="5" creationId="{0F405BF0-26E7-0AEB-AB20-17D0CA5BAD18}"/>
          </ac:spMkLst>
        </pc:spChg>
      </pc:sldChg>
      <pc:sldChg chg="ord">
        <pc:chgData name="Saba Chikhladze" userId="S::chikhladzes@rferl.org::bc9b6070-22df-484f-8bb0-bfcbeaffb36d" providerId="AD" clId="Web-{69BB469A-DB7F-966F-E002-12E509C98023}" dt="2024-07-15T15:07:06.187" v="67"/>
        <pc:sldMkLst>
          <pc:docMk/>
          <pc:sldMk cId="2060159481" sldId="297"/>
        </pc:sldMkLst>
      </pc:sldChg>
      <pc:sldChg chg="addSp delSp modSp">
        <pc:chgData name="Saba Chikhladze" userId="S::chikhladzes@rferl.org::bc9b6070-22df-484f-8bb0-bfcbeaffb36d" providerId="AD" clId="Web-{69BB469A-DB7F-966F-E002-12E509C98023}" dt="2024-07-15T15:37:38.787" v="313" actId="1076"/>
        <pc:sldMkLst>
          <pc:docMk/>
          <pc:sldMk cId="3632903983" sldId="308"/>
        </pc:sldMkLst>
        <pc:spChg chg="mod">
          <ac:chgData name="Saba Chikhladze" userId="S::chikhladzes@rferl.org::bc9b6070-22df-484f-8bb0-bfcbeaffb36d" providerId="AD" clId="Web-{69BB469A-DB7F-966F-E002-12E509C98023}" dt="2024-07-15T15:37:34.646" v="312"/>
          <ac:spMkLst>
            <pc:docMk/>
            <pc:sldMk cId="3632903983" sldId="308"/>
            <ac:spMk id="2" creationId="{A43B7548-B294-F3B3-CFF1-60C842B1DAF6}"/>
          </ac:spMkLst>
        </pc:spChg>
        <pc:spChg chg="mod">
          <ac:chgData name="Saba Chikhladze" userId="S::chikhladzes@rferl.org::bc9b6070-22df-484f-8bb0-bfcbeaffb36d" providerId="AD" clId="Web-{69BB469A-DB7F-966F-E002-12E509C98023}" dt="2024-07-15T15:37:38.787" v="313" actId="1076"/>
          <ac:spMkLst>
            <pc:docMk/>
            <pc:sldMk cId="3632903983" sldId="308"/>
            <ac:spMk id="12" creationId="{2633AFA1-D4A5-9886-A1E1-0BBF3724FFC1}"/>
          </ac:spMkLst>
        </pc:spChg>
        <pc:picChg chg="add del mod modCrop">
          <ac:chgData name="Saba Chikhladze" userId="S::chikhladzes@rferl.org::bc9b6070-22df-484f-8bb0-bfcbeaffb36d" providerId="AD" clId="Web-{69BB469A-DB7F-966F-E002-12E509C98023}" dt="2024-07-15T15:15:53.817" v="132"/>
          <ac:picMkLst>
            <pc:docMk/>
            <pc:sldMk cId="3632903983" sldId="308"/>
            <ac:picMk id="3" creationId="{5857DBFD-5170-DB58-C99F-674C2A5E39DE}"/>
          </ac:picMkLst>
        </pc:picChg>
        <pc:picChg chg="add del mod modCrop">
          <ac:chgData name="Saba Chikhladze" userId="S::chikhladzes@rferl.org::bc9b6070-22df-484f-8bb0-bfcbeaffb36d" providerId="AD" clId="Web-{69BB469A-DB7F-966F-E002-12E509C98023}" dt="2024-07-15T15:17:51.779" v="156"/>
          <ac:picMkLst>
            <pc:docMk/>
            <pc:sldMk cId="3632903983" sldId="308"/>
            <ac:picMk id="5" creationId="{E03EAA3F-EB0E-988F-609F-E7CEF790C9E4}"/>
          </ac:picMkLst>
        </pc:picChg>
        <pc:picChg chg="add mod">
          <ac:chgData name="Saba Chikhladze" userId="S::chikhladzes@rferl.org::bc9b6070-22df-484f-8bb0-bfcbeaffb36d" providerId="AD" clId="Web-{69BB469A-DB7F-966F-E002-12E509C98023}" dt="2024-07-15T15:18:59.159" v="170" actId="1076"/>
          <ac:picMkLst>
            <pc:docMk/>
            <pc:sldMk cId="3632903983" sldId="308"/>
            <ac:picMk id="6" creationId="{C519EFD1-0B0E-D221-96F7-BC209C7153AE}"/>
          </ac:picMkLst>
        </pc:picChg>
        <pc:picChg chg="mod">
          <ac:chgData name="Saba Chikhladze" userId="S::chikhladzes@rferl.org::bc9b6070-22df-484f-8bb0-bfcbeaffb36d" providerId="AD" clId="Web-{69BB469A-DB7F-966F-E002-12E509C98023}" dt="2024-07-15T15:19:16.379" v="173" actId="1076"/>
          <ac:picMkLst>
            <pc:docMk/>
            <pc:sldMk cId="3632903983" sldId="308"/>
            <ac:picMk id="7" creationId="{DF843ACD-F32F-3BC5-A1C2-8522333F03CD}"/>
          </ac:picMkLst>
        </pc:picChg>
        <pc:picChg chg="mod">
          <ac:chgData name="Saba Chikhladze" userId="S::chikhladzes@rferl.org::bc9b6070-22df-484f-8bb0-bfcbeaffb36d" providerId="AD" clId="Web-{69BB469A-DB7F-966F-E002-12E509C98023}" dt="2024-07-15T15:19:25.129" v="174" actId="14100"/>
          <ac:picMkLst>
            <pc:docMk/>
            <pc:sldMk cId="3632903983" sldId="308"/>
            <ac:picMk id="8" creationId="{ED9DEC1B-8119-C89D-6255-70D817F04A09}"/>
          </ac:picMkLst>
        </pc:picChg>
        <pc:picChg chg="mod">
          <ac:chgData name="Saba Chikhladze" userId="S::chikhladzes@rferl.org::bc9b6070-22df-484f-8bb0-bfcbeaffb36d" providerId="AD" clId="Web-{69BB469A-DB7F-966F-E002-12E509C98023}" dt="2024-07-15T15:18:24.187" v="169" actId="1076"/>
          <ac:picMkLst>
            <pc:docMk/>
            <pc:sldMk cId="3632903983" sldId="308"/>
            <ac:picMk id="9" creationId="{3AC94D7C-544A-0B47-08DB-128AFB8053B0}"/>
          </ac:picMkLst>
        </pc:picChg>
        <pc:picChg chg="del mod">
          <ac:chgData name="Saba Chikhladze" userId="S::chikhladzes@rferl.org::bc9b6070-22df-484f-8bb0-bfcbeaffb36d" providerId="AD" clId="Web-{69BB469A-DB7F-966F-E002-12E509C98023}" dt="2024-07-15T15:23:46.148" v="213"/>
          <ac:picMkLst>
            <pc:docMk/>
            <pc:sldMk cId="3632903983" sldId="308"/>
            <ac:picMk id="10" creationId="{EABFF0A1-64DC-3CDD-349E-CC95214957FB}"/>
          </ac:picMkLst>
        </pc:picChg>
        <pc:picChg chg="mod">
          <ac:chgData name="Saba Chikhladze" userId="S::chikhladzes@rferl.org::bc9b6070-22df-484f-8bb0-bfcbeaffb36d" providerId="AD" clId="Web-{69BB469A-DB7F-966F-E002-12E509C98023}" dt="2024-07-15T15:23:34.788" v="208" actId="1076"/>
          <ac:picMkLst>
            <pc:docMk/>
            <pc:sldMk cId="3632903983" sldId="308"/>
            <ac:picMk id="11" creationId="{DBB79415-3F19-71CB-3862-FF36471E4160}"/>
          </ac:picMkLst>
        </pc:picChg>
        <pc:picChg chg="add mod">
          <ac:chgData name="Saba Chikhladze" userId="S::chikhladzes@rferl.org::bc9b6070-22df-484f-8bb0-bfcbeaffb36d" providerId="AD" clId="Web-{69BB469A-DB7F-966F-E002-12E509C98023}" dt="2024-07-15T15:20:38.088" v="179" actId="14100"/>
          <ac:picMkLst>
            <pc:docMk/>
            <pc:sldMk cId="3632903983" sldId="308"/>
            <ac:picMk id="13" creationId="{AC3B190B-04F7-0926-5874-2A8BA8F6DADB}"/>
          </ac:picMkLst>
        </pc:picChg>
        <pc:picChg chg="add mod">
          <ac:chgData name="Saba Chikhladze" userId="S::chikhladzes@rferl.org::bc9b6070-22df-484f-8bb0-bfcbeaffb36d" providerId="AD" clId="Web-{69BB469A-DB7F-966F-E002-12E509C98023}" dt="2024-07-15T15:21:29.373" v="187" actId="14100"/>
          <ac:picMkLst>
            <pc:docMk/>
            <pc:sldMk cId="3632903983" sldId="308"/>
            <ac:picMk id="14" creationId="{A81C94D9-AD0C-C3D6-BAC8-E16AF6D41C63}"/>
          </ac:picMkLst>
        </pc:picChg>
        <pc:picChg chg="add del mod">
          <ac:chgData name="Saba Chikhladze" userId="S::chikhladzes@rferl.org::bc9b6070-22df-484f-8bb0-bfcbeaffb36d" providerId="AD" clId="Web-{69BB469A-DB7F-966F-E002-12E509C98023}" dt="2024-07-15T15:22:08.407" v="190"/>
          <ac:picMkLst>
            <pc:docMk/>
            <pc:sldMk cId="3632903983" sldId="308"/>
            <ac:picMk id="15" creationId="{C55656BD-02FE-20E4-3B07-C800B7532B7F}"/>
          </ac:picMkLst>
        </pc:picChg>
        <pc:picChg chg="add del mod">
          <ac:chgData name="Saba Chikhladze" userId="S::chikhladzes@rferl.org::bc9b6070-22df-484f-8bb0-bfcbeaffb36d" providerId="AD" clId="Web-{69BB469A-DB7F-966F-E002-12E509C98023}" dt="2024-07-15T15:23:57.665" v="217"/>
          <ac:picMkLst>
            <pc:docMk/>
            <pc:sldMk cId="3632903983" sldId="308"/>
            <ac:picMk id="16" creationId="{31F9599B-FF55-A6E3-FD5F-34F1E83BF901}"/>
          </ac:picMkLst>
        </pc:picChg>
        <pc:picChg chg="add mod">
          <ac:chgData name="Saba Chikhladze" userId="S::chikhladzes@rferl.org::bc9b6070-22df-484f-8bb0-bfcbeaffb36d" providerId="AD" clId="Web-{69BB469A-DB7F-966F-E002-12E509C98023}" dt="2024-07-15T15:23:20.990" v="204" actId="1076"/>
          <ac:picMkLst>
            <pc:docMk/>
            <pc:sldMk cId="3632903983" sldId="308"/>
            <ac:picMk id="17" creationId="{4AD8682B-8398-79CA-5138-8CCEB9DD7039}"/>
          </ac:picMkLst>
        </pc:picChg>
        <pc:picChg chg="add del mod">
          <ac:chgData name="Saba Chikhladze" userId="S::chikhladzes@rferl.org::bc9b6070-22df-484f-8bb0-bfcbeaffb36d" providerId="AD" clId="Web-{69BB469A-DB7F-966F-E002-12E509C98023}" dt="2024-07-15T15:24:35.933" v="222"/>
          <ac:picMkLst>
            <pc:docMk/>
            <pc:sldMk cId="3632903983" sldId="308"/>
            <ac:picMk id="18" creationId="{880B0CE1-3A49-67FB-C772-F07718A46B06}"/>
          </ac:picMkLst>
        </pc:picChg>
        <pc:picChg chg="add mod modCrop">
          <ac:chgData name="Saba Chikhladze" userId="S::chikhladzes@rferl.org::bc9b6070-22df-484f-8bb0-bfcbeaffb36d" providerId="AD" clId="Web-{69BB469A-DB7F-966F-E002-12E509C98023}" dt="2024-07-15T15:25:05.717" v="232"/>
          <ac:picMkLst>
            <pc:docMk/>
            <pc:sldMk cId="3632903983" sldId="308"/>
            <ac:picMk id="19" creationId="{A04B2224-7DE8-0288-F838-45B062120E92}"/>
          </ac:picMkLst>
        </pc:picChg>
        <pc:picChg chg="add mod modCrop">
          <ac:chgData name="Saba Chikhladze" userId="S::chikhladzes@rferl.org::bc9b6070-22df-484f-8bb0-bfcbeaffb36d" providerId="AD" clId="Web-{69BB469A-DB7F-966F-E002-12E509C98023}" dt="2024-07-15T15:26:23.644" v="242"/>
          <ac:picMkLst>
            <pc:docMk/>
            <pc:sldMk cId="3632903983" sldId="308"/>
            <ac:picMk id="20" creationId="{FF023A71-77A9-BB74-B44D-3C4DC6492C67}"/>
          </ac:picMkLst>
        </pc:picChg>
        <pc:picChg chg="add mod">
          <ac:chgData name="Saba Chikhladze" userId="S::chikhladzes@rferl.org::bc9b6070-22df-484f-8bb0-bfcbeaffb36d" providerId="AD" clId="Web-{69BB469A-DB7F-966F-E002-12E509C98023}" dt="2024-07-15T15:27:26.883" v="247" actId="14100"/>
          <ac:picMkLst>
            <pc:docMk/>
            <pc:sldMk cId="3632903983" sldId="308"/>
            <ac:picMk id="21" creationId="{1D4BAC3F-2883-6218-2FD9-B2DF9AC7C770}"/>
          </ac:picMkLst>
        </pc:picChg>
        <pc:picChg chg="add mod modCrop">
          <ac:chgData name="Saba Chikhladze" userId="S::chikhladzes@rferl.org::bc9b6070-22df-484f-8bb0-bfcbeaffb36d" providerId="AD" clId="Web-{69BB469A-DB7F-966F-E002-12E509C98023}" dt="2024-07-15T15:28:14.699" v="254"/>
          <ac:picMkLst>
            <pc:docMk/>
            <pc:sldMk cId="3632903983" sldId="308"/>
            <ac:picMk id="22" creationId="{27941008-78C8-3158-7EDF-E3AAC85DB7A6}"/>
          </ac:picMkLst>
        </pc:picChg>
        <pc:picChg chg="add del mod">
          <ac:chgData name="Saba Chikhladze" userId="S::chikhladzes@rferl.org::bc9b6070-22df-484f-8bb0-bfcbeaffb36d" providerId="AD" clId="Web-{69BB469A-DB7F-966F-E002-12E509C98023}" dt="2024-07-15T15:28:59.952" v="262"/>
          <ac:picMkLst>
            <pc:docMk/>
            <pc:sldMk cId="3632903983" sldId="308"/>
            <ac:picMk id="23" creationId="{420B65CF-2FE3-A706-3DBD-A80D2D7983A7}"/>
          </ac:picMkLst>
        </pc:picChg>
        <pc:picChg chg="add mod modCrop">
          <ac:chgData name="Saba Chikhladze" userId="S::chikhladzes@rferl.org::bc9b6070-22df-484f-8bb0-bfcbeaffb36d" providerId="AD" clId="Web-{69BB469A-DB7F-966F-E002-12E509C98023}" dt="2024-07-15T15:29:57.410" v="278"/>
          <ac:picMkLst>
            <pc:docMk/>
            <pc:sldMk cId="3632903983" sldId="308"/>
            <ac:picMk id="24" creationId="{A72CC421-10F1-3EAB-30A7-73F80BC35589}"/>
          </ac:picMkLst>
        </pc:picChg>
        <pc:picChg chg="add mod">
          <ac:chgData name="Saba Chikhladze" userId="S::chikhladzes@rferl.org::bc9b6070-22df-484f-8bb0-bfcbeaffb36d" providerId="AD" clId="Web-{69BB469A-DB7F-966F-E002-12E509C98023}" dt="2024-07-15T15:30:38.053" v="284" actId="1076"/>
          <ac:picMkLst>
            <pc:docMk/>
            <pc:sldMk cId="3632903983" sldId="308"/>
            <ac:picMk id="25" creationId="{0749AE72-AE98-B6D6-BE0A-95BA50DFC55E}"/>
          </ac:picMkLst>
        </pc:picChg>
        <pc:picChg chg="add mod">
          <ac:chgData name="Saba Chikhladze" userId="S::chikhladzes@rferl.org::bc9b6070-22df-484f-8bb0-bfcbeaffb36d" providerId="AD" clId="Web-{69BB469A-DB7F-966F-E002-12E509C98023}" dt="2024-07-15T15:33:24.518" v="289" actId="1076"/>
          <ac:picMkLst>
            <pc:docMk/>
            <pc:sldMk cId="3632903983" sldId="308"/>
            <ac:picMk id="26" creationId="{6F8DD039-2F1C-7C7D-BD00-2DCF3C0A83BD}"/>
          </ac:picMkLst>
        </pc:picChg>
        <pc:picChg chg="add mod">
          <ac:chgData name="Saba Chikhladze" userId="S::chikhladzes@rferl.org::bc9b6070-22df-484f-8bb0-bfcbeaffb36d" providerId="AD" clId="Web-{69BB469A-DB7F-966F-E002-12E509C98023}" dt="2024-07-15T15:34:26.695" v="295" actId="1076"/>
          <ac:picMkLst>
            <pc:docMk/>
            <pc:sldMk cId="3632903983" sldId="308"/>
            <ac:picMk id="27" creationId="{C23D7275-8CDE-EB57-4C52-56EAB2ED2A43}"/>
          </ac:picMkLst>
        </pc:picChg>
        <pc:picChg chg="add mod">
          <ac:chgData name="Saba Chikhladze" userId="S::chikhladzes@rferl.org::bc9b6070-22df-484f-8bb0-bfcbeaffb36d" providerId="AD" clId="Web-{69BB469A-DB7F-966F-E002-12E509C98023}" dt="2024-07-15T15:35:59.373" v="302" actId="14100"/>
          <ac:picMkLst>
            <pc:docMk/>
            <pc:sldMk cId="3632903983" sldId="308"/>
            <ac:picMk id="28" creationId="{6A0DE872-F43A-4402-F269-5F2BE83A3CA1}"/>
          </ac:picMkLst>
        </pc:picChg>
        <pc:picChg chg="add mod">
          <ac:chgData name="Saba Chikhladze" userId="S::chikhladzes@rferl.org::bc9b6070-22df-484f-8bb0-bfcbeaffb36d" providerId="AD" clId="Web-{69BB469A-DB7F-966F-E002-12E509C98023}" dt="2024-07-15T15:37:25.364" v="310" actId="1076"/>
          <ac:picMkLst>
            <pc:docMk/>
            <pc:sldMk cId="3632903983" sldId="308"/>
            <ac:picMk id="29" creationId="{EAF526E0-E5F6-E75F-A6C2-219B69B2E954}"/>
          </ac:picMkLst>
        </pc:picChg>
      </pc:sldChg>
      <pc:sldChg chg="addSp delSp modSp new del ord">
        <pc:chgData name="Saba Chikhladze" userId="S::chikhladzes@rferl.org::bc9b6070-22df-484f-8bb0-bfcbeaffb36d" providerId="AD" clId="Web-{69BB469A-DB7F-966F-E002-12E509C98023}" dt="2024-07-15T15:07:17.937" v="69"/>
        <pc:sldMkLst>
          <pc:docMk/>
          <pc:sldMk cId="322061540" sldId="317"/>
        </pc:sldMkLst>
        <pc:spChg chg="mod">
          <ac:chgData name="Saba Chikhladze" userId="S::chikhladzes@rferl.org::bc9b6070-22df-484f-8bb0-bfcbeaffb36d" providerId="AD" clId="Web-{69BB469A-DB7F-966F-E002-12E509C98023}" dt="2024-07-15T15:06:59.577" v="66" actId="20577"/>
          <ac:spMkLst>
            <pc:docMk/>
            <pc:sldMk cId="322061540" sldId="317"/>
            <ac:spMk id="2" creationId="{98E59DB2-3979-567B-24B1-249F033C8897}"/>
          </ac:spMkLst>
        </pc:spChg>
        <pc:spChg chg="del">
          <ac:chgData name="Saba Chikhladze" userId="S::chikhladzes@rferl.org::bc9b6070-22df-484f-8bb0-bfcbeaffb36d" providerId="AD" clId="Web-{69BB469A-DB7F-966F-E002-12E509C98023}" dt="2024-07-15T15:05:50.540" v="52"/>
          <ac:spMkLst>
            <pc:docMk/>
            <pc:sldMk cId="322061540" sldId="317"/>
            <ac:spMk id="3" creationId="{E34C0239-031D-2558-730D-19CF6368E595}"/>
          </ac:spMkLst>
        </pc:spChg>
        <pc:picChg chg="add mod ord">
          <ac:chgData name="Saba Chikhladze" userId="S::chikhladzes@rferl.org::bc9b6070-22df-484f-8bb0-bfcbeaffb36d" providerId="AD" clId="Web-{69BB469A-DB7F-966F-E002-12E509C98023}" dt="2024-07-15T15:05:51.587" v="53" actId="1076"/>
          <ac:picMkLst>
            <pc:docMk/>
            <pc:sldMk cId="322061540" sldId="317"/>
            <ac:picMk id="5" creationId="{1B670E3D-E61C-B12E-065B-B097E774D9AD}"/>
          </ac:picMkLst>
        </pc:picChg>
      </pc:sldChg>
      <pc:sldChg chg="new del">
        <pc:chgData name="Saba Chikhladze" userId="S::chikhladzes@rferl.org::bc9b6070-22df-484f-8bb0-bfcbeaffb36d" providerId="AD" clId="Web-{69BB469A-DB7F-966F-E002-12E509C98023}" dt="2024-07-15T15:03:29.421" v="27"/>
        <pc:sldMkLst>
          <pc:docMk/>
          <pc:sldMk cId="2626987407" sldId="317"/>
        </pc:sldMkLst>
      </pc:sldChg>
      <pc:sldChg chg="addSp delSp modSp new">
        <pc:chgData name="Saba Chikhladze" userId="S::chikhladzes@rferl.org::bc9b6070-22df-484f-8bb0-bfcbeaffb36d" providerId="AD" clId="Web-{69BB469A-DB7F-966F-E002-12E509C98023}" dt="2024-07-15T15:12:11.740" v="117" actId="1076"/>
        <pc:sldMkLst>
          <pc:docMk/>
          <pc:sldMk cId="3961060031" sldId="317"/>
        </pc:sldMkLst>
        <pc:spChg chg="mod">
          <ac:chgData name="Saba Chikhladze" userId="S::chikhladzes@rferl.org::bc9b6070-22df-484f-8bb0-bfcbeaffb36d" providerId="AD" clId="Web-{69BB469A-DB7F-966F-E002-12E509C98023}" dt="2024-07-15T15:12:00.693" v="115" actId="14100"/>
          <ac:spMkLst>
            <pc:docMk/>
            <pc:sldMk cId="3961060031" sldId="317"/>
            <ac:spMk id="2" creationId="{A514BD74-F46F-5798-835E-C388AA75FDE8}"/>
          </ac:spMkLst>
        </pc:spChg>
        <pc:spChg chg="del">
          <ac:chgData name="Saba Chikhladze" userId="S::chikhladzes@rferl.org::bc9b6070-22df-484f-8bb0-bfcbeaffb36d" providerId="AD" clId="Web-{69BB469A-DB7F-966F-E002-12E509C98023}" dt="2024-07-15T15:07:35.876" v="71"/>
          <ac:spMkLst>
            <pc:docMk/>
            <pc:sldMk cId="3961060031" sldId="317"/>
            <ac:spMk id="3" creationId="{004E0611-4385-1E13-D12E-3D8E8E9CAD77}"/>
          </ac:spMkLst>
        </pc:spChg>
        <pc:spChg chg="del mod">
          <ac:chgData name="Saba Chikhladze" userId="S::chikhladzes@rferl.org::bc9b6070-22df-484f-8bb0-bfcbeaffb36d" providerId="AD" clId="Web-{69BB469A-DB7F-966F-E002-12E509C98023}" dt="2024-07-15T15:08:28.724" v="98"/>
          <ac:spMkLst>
            <pc:docMk/>
            <pc:sldMk cId="3961060031" sldId="317"/>
            <ac:spMk id="4" creationId="{76C534C3-A9FD-5C59-4731-45D4A4494018}"/>
          </ac:spMkLst>
        </pc:spChg>
        <pc:spChg chg="add mod">
          <ac:chgData name="Saba Chikhladze" userId="S::chikhladzes@rferl.org::bc9b6070-22df-484f-8bb0-bfcbeaffb36d" providerId="AD" clId="Web-{69BB469A-DB7F-966F-E002-12E509C98023}" dt="2024-07-15T15:12:05.474" v="116" actId="1076"/>
          <ac:spMkLst>
            <pc:docMk/>
            <pc:sldMk cId="3961060031" sldId="317"/>
            <ac:spMk id="7" creationId="{E57BAD60-09E3-8837-6422-285725526630}"/>
          </ac:spMkLst>
        </pc:spChg>
        <pc:picChg chg="add mod ord">
          <ac:chgData name="Saba Chikhladze" userId="S::chikhladzes@rferl.org::bc9b6070-22df-484f-8bb0-bfcbeaffb36d" providerId="AD" clId="Web-{69BB469A-DB7F-966F-E002-12E509C98023}" dt="2024-07-15T15:12:11.740" v="117" actId="1076"/>
          <ac:picMkLst>
            <pc:docMk/>
            <pc:sldMk cId="3961060031" sldId="317"/>
            <ac:picMk id="6" creationId="{E04D3B55-78EA-5608-D7EB-AC9BCEFD3D07}"/>
          </ac:picMkLst>
        </pc:picChg>
      </pc:sldChg>
    </pc:docChg>
  </pc:docChgLst>
  <pc:docChgLst>
    <pc:chgData name="Carla Pedret Alcaraz" userId="S::pedretalcarazc@rferl.org::99924d87-b20f-4a42-96c4-6cacefd47123" providerId="AD" clId="Web-{8B9005C7-69F0-E2D2-A7C9-52DA63D2B807}"/>
    <pc:docChg chg="modSld">
      <pc:chgData name="Carla Pedret Alcaraz" userId="S::pedretalcarazc@rferl.org::99924d87-b20f-4a42-96c4-6cacefd47123" providerId="AD" clId="Web-{8B9005C7-69F0-E2D2-A7C9-52DA63D2B807}" dt="2024-07-17T10:07:09.604" v="13"/>
      <pc:docMkLst>
        <pc:docMk/>
      </pc:docMkLst>
      <pc:sldChg chg="modSp">
        <pc:chgData name="Carla Pedret Alcaraz" userId="S::pedretalcarazc@rferl.org::99924d87-b20f-4a42-96c4-6cacefd47123" providerId="AD" clId="Web-{8B9005C7-69F0-E2D2-A7C9-52DA63D2B807}" dt="2024-07-17T10:05:23.127" v="1" actId="20577"/>
        <pc:sldMkLst>
          <pc:docMk/>
          <pc:sldMk cId="3571516367" sldId="258"/>
        </pc:sldMkLst>
        <pc:spChg chg="mod">
          <ac:chgData name="Carla Pedret Alcaraz" userId="S::pedretalcarazc@rferl.org::99924d87-b20f-4a42-96c4-6cacefd47123" providerId="AD" clId="Web-{8B9005C7-69F0-E2D2-A7C9-52DA63D2B807}" dt="2024-07-17T10:05:23.127" v="1" actId="20577"/>
          <ac:spMkLst>
            <pc:docMk/>
            <pc:sldMk cId="3571516367" sldId="258"/>
            <ac:spMk id="3" creationId="{9D5232F9-FD00-464A-9F17-619C91AEF8F3}"/>
          </ac:spMkLst>
        </pc:spChg>
      </pc:sldChg>
      <pc:sldChg chg="modSp modCm">
        <pc:chgData name="Carla Pedret Alcaraz" userId="S::pedretalcarazc@rferl.org::99924d87-b20f-4a42-96c4-6cacefd47123" providerId="AD" clId="Web-{8B9005C7-69F0-E2D2-A7C9-52DA63D2B807}" dt="2024-07-17T10:05:57.755" v="6" actId="20577"/>
        <pc:sldMkLst>
          <pc:docMk/>
          <pc:sldMk cId="1129187283" sldId="300"/>
        </pc:sldMkLst>
        <pc:spChg chg="mod">
          <ac:chgData name="Carla Pedret Alcaraz" userId="S::pedretalcarazc@rferl.org::99924d87-b20f-4a42-96c4-6cacefd47123" providerId="AD" clId="Web-{8B9005C7-69F0-E2D2-A7C9-52DA63D2B807}" dt="2024-07-17T10:05:57.755" v="6" actId="20577"/>
          <ac:spMkLst>
            <pc:docMk/>
            <pc:sldMk cId="1129187283" sldId="300"/>
            <ac:spMk id="5" creationId="{246D20A0-EC0C-2941-C519-4A962FBAD36C}"/>
          </ac:spMkLst>
        </pc:spChg>
        <pc:extLst>
          <p:ext xmlns:p="http://schemas.openxmlformats.org/presentationml/2006/main" uri="{D6D511B9-2390-475A-947B-AFAB55BFBCF1}">
            <pc226:cmChg xmlns:pc226="http://schemas.microsoft.com/office/powerpoint/2022/06/main/command" chg="mod">
              <pc226:chgData name="Carla Pedret Alcaraz" userId="S::pedretalcarazc@rferl.org::99924d87-b20f-4a42-96c4-6cacefd47123" providerId="AD" clId="Web-{8B9005C7-69F0-E2D2-A7C9-52DA63D2B807}" dt="2024-07-17T10:05:54.473" v="5" actId="20577"/>
              <pc2:cmMkLst xmlns:pc2="http://schemas.microsoft.com/office/powerpoint/2019/9/main/command">
                <pc:docMk/>
                <pc:sldMk cId="1129187283" sldId="300"/>
                <pc2:cmMk id="{2796F40F-32F7-4E96-8BD4-00186552D719}"/>
              </pc2:cmMkLst>
              <pc226:cmRplyChg chg="mod modRxn">
                <pc226:chgData name="Carla Pedret Alcaraz" userId="S::pedretalcarazc@rferl.org::99924d87-b20f-4a42-96c4-6cacefd47123" providerId="AD" clId="Web-{8B9005C7-69F0-E2D2-A7C9-52DA63D2B807}" dt="2024-07-17T10:05:44.660" v="2"/>
                <pc2:cmRplyMkLst xmlns:pc2="http://schemas.microsoft.com/office/powerpoint/2019/9/main/command">
                  <pc:docMk/>
                  <pc:sldMk cId="1129187283" sldId="300"/>
                  <pc2:cmMk id="{2796F40F-32F7-4E96-8BD4-00186552D719}"/>
                  <pc2:cmRplyMk id="{1B3B45A1-4A1B-4BDA-9A68-47071C7AAEF8}"/>
                </pc2:cmRplyMkLst>
              </pc226:cmRplyChg>
            </pc226:cmChg>
          </p:ext>
        </pc:extLst>
      </pc:sldChg>
      <pc:sldChg chg="delSp modSp modCm">
        <pc:chgData name="Carla Pedret Alcaraz" userId="S::pedretalcarazc@rferl.org::99924d87-b20f-4a42-96c4-6cacefd47123" providerId="AD" clId="Web-{8B9005C7-69F0-E2D2-A7C9-52DA63D2B807}" dt="2024-07-17T10:06:23.210" v="12"/>
        <pc:sldMkLst>
          <pc:docMk/>
          <pc:sldMk cId="772782648" sldId="305"/>
        </pc:sldMkLst>
        <pc:spChg chg="mod">
          <ac:chgData name="Carla Pedret Alcaraz" userId="S::pedretalcarazc@rferl.org::99924d87-b20f-4a42-96c4-6cacefd47123" providerId="AD" clId="Web-{8B9005C7-69F0-E2D2-A7C9-52DA63D2B807}" dt="2024-07-17T10:06:18.116" v="11" actId="14100"/>
          <ac:spMkLst>
            <pc:docMk/>
            <pc:sldMk cId="772782648" sldId="305"/>
            <ac:spMk id="14" creationId="{16866D8C-9684-3F33-5DAD-A2A73BEE1F46}"/>
          </ac:spMkLst>
        </pc:spChg>
        <pc:spChg chg="del mod">
          <ac:chgData name="Carla Pedret Alcaraz" userId="S::pedretalcarazc@rferl.org::99924d87-b20f-4a42-96c4-6cacefd47123" providerId="AD" clId="Web-{8B9005C7-69F0-E2D2-A7C9-52DA63D2B807}" dt="2024-07-17T10:06:09.568" v="8"/>
          <ac:spMkLst>
            <pc:docMk/>
            <pc:sldMk cId="772782648" sldId="305"/>
            <ac:spMk id="15" creationId="{DEDCB3C7-E29C-D46C-5E7D-7C66A34B7D44}"/>
          </ac:spMkLst>
        </pc:spChg>
        <pc:extLst>
          <p:ext xmlns:p="http://schemas.openxmlformats.org/presentationml/2006/main" uri="{D6D511B9-2390-475A-947B-AFAB55BFBCF1}">
            <pc226:cmChg xmlns:pc226="http://schemas.microsoft.com/office/powerpoint/2022/06/main/command" chg="">
              <pc226:chgData name="Carla Pedret Alcaraz" userId="S::pedretalcarazc@rferl.org::99924d87-b20f-4a42-96c4-6cacefd47123" providerId="AD" clId="Web-{8B9005C7-69F0-E2D2-A7C9-52DA63D2B807}" dt="2024-07-17T10:06:23.210" v="12"/>
              <pc2:cmMkLst xmlns:pc2="http://schemas.microsoft.com/office/powerpoint/2019/9/main/command">
                <pc:docMk/>
                <pc:sldMk cId="772782648" sldId="305"/>
                <pc2:cmMk id="{C3A0AA57-C74D-4CA8-A9B8-45095B92ADBE}"/>
              </pc2:cmMkLst>
              <pc226:cmRplyChg chg="add">
                <pc226:chgData name="Carla Pedret Alcaraz" userId="S::pedretalcarazc@rferl.org::99924d87-b20f-4a42-96c4-6cacefd47123" providerId="AD" clId="Web-{8B9005C7-69F0-E2D2-A7C9-52DA63D2B807}" dt="2024-07-17T10:06:23.210" v="12"/>
                <pc2:cmRplyMkLst xmlns:pc2="http://schemas.microsoft.com/office/powerpoint/2019/9/main/command">
                  <pc:docMk/>
                  <pc:sldMk cId="772782648" sldId="305"/>
                  <pc2:cmMk id="{C3A0AA57-C74D-4CA8-A9B8-45095B92ADBE}"/>
                  <pc2:cmRplyMk id="{ACBE9ECE-07A0-4181-8226-62FB9C7109FF}"/>
                </pc2:cmRplyMkLst>
              </pc226:cmRplyChg>
            </pc226:cmChg>
          </p:ext>
        </pc:extLst>
      </pc:sldChg>
      <pc:sldChg chg="modCm">
        <pc:chgData name="Carla Pedret Alcaraz" userId="S::pedretalcarazc@rferl.org::99924d87-b20f-4a42-96c4-6cacefd47123" providerId="AD" clId="Web-{8B9005C7-69F0-E2D2-A7C9-52DA63D2B807}" dt="2024-07-17T10:07:09.604" v="13"/>
        <pc:sldMkLst>
          <pc:docMk/>
          <pc:sldMk cId="2244635178" sldId="312"/>
        </pc:sldMkLst>
        <pc:extLst>
          <p:ext xmlns:p="http://schemas.openxmlformats.org/presentationml/2006/main" uri="{D6D511B9-2390-475A-947B-AFAB55BFBCF1}">
            <pc226:cmChg xmlns:pc226="http://schemas.microsoft.com/office/powerpoint/2022/06/main/command" chg="">
              <pc226:chgData name="Carla Pedret Alcaraz" userId="S::pedretalcarazc@rferl.org::99924d87-b20f-4a42-96c4-6cacefd47123" providerId="AD" clId="Web-{8B9005C7-69F0-E2D2-A7C9-52DA63D2B807}" dt="2024-07-17T10:07:09.604" v="13"/>
              <pc2:cmMkLst xmlns:pc2="http://schemas.microsoft.com/office/powerpoint/2019/9/main/command">
                <pc:docMk/>
                <pc:sldMk cId="2244635178" sldId="312"/>
                <pc2:cmMk id="{A4A228FE-FCB7-447D-8A51-0C07262AF176}"/>
              </pc2:cmMkLst>
              <pc226:cmRplyChg chg="add">
                <pc226:chgData name="Carla Pedret Alcaraz" userId="S::pedretalcarazc@rferl.org::99924d87-b20f-4a42-96c4-6cacefd47123" providerId="AD" clId="Web-{8B9005C7-69F0-E2D2-A7C9-52DA63D2B807}" dt="2024-07-17T10:07:09.604" v="13"/>
                <pc2:cmRplyMkLst xmlns:pc2="http://schemas.microsoft.com/office/powerpoint/2019/9/main/command">
                  <pc:docMk/>
                  <pc:sldMk cId="2244635178" sldId="312"/>
                  <pc2:cmMk id="{A4A228FE-FCB7-447D-8A51-0C07262AF176}"/>
                  <pc2:cmRplyMk id="{27576885-814D-40D5-960E-011218DA8F3B}"/>
                </pc2:cmRplyMkLst>
              </pc226:cmRplyChg>
            </pc226:cmChg>
          </p:ext>
        </pc:extLst>
      </pc:sldChg>
    </pc:docChg>
  </pc:docChgLst>
  <pc:docChgLst>
    <pc:chgData name="Carla Pedret Alcaraz" userId="S::pedretalcarazc@rferl.org::99924d87-b20f-4a42-96c4-6cacefd47123" providerId="AD" clId="Web-{FE18A4FE-2060-AD87-CBC7-0157A0F9FF37}"/>
    <pc:docChg chg="">
      <pc:chgData name="Carla Pedret Alcaraz" userId="S::pedretalcarazc@rferl.org::99924d87-b20f-4a42-96c4-6cacefd47123" providerId="AD" clId="Web-{FE18A4FE-2060-AD87-CBC7-0157A0F9FF37}" dt="2024-07-17T10:10:58.420" v="1"/>
      <pc:docMkLst>
        <pc:docMk/>
      </pc:docMkLst>
      <pc:sldChg chg="modCm">
        <pc:chgData name="Carla Pedret Alcaraz" userId="S::pedretalcarazc@rferl.org::99924d87-b20f-4a42-96c4-6cacefd47123" providerId="AD" clId="Web-{FE18A4FE-2060-AD87-CBC7-0157A0F9FF37}" dt="2024-07-17T10:10:58.420" v="1"/>
        <pc:sldMkLst>
          <pc:docMk/>
          <pc:sldMk cId="1129187283" sldId="300"/>
        </pc:sldMkLst>
        <pc:extLst>
          <p:ext xmlns:p="http://schemas.openxmlformats.org/presentationml/2006/main" uri="{D6D511B9-2390-475A-947B-AFAB55BFBCF1}">
            <pc226:cmChg xmlns:pc226="http://schemas.microsoft.com/office/powerpoint/2022/06/main/command" chg="">
              <pc226:chgData name="Carla Pedret Alcaraz" userId="S::pedretalcarazc@rferl.org::99924d87-b20f-4a42-96c4-6cacefd47123" providerId="AD" clId="Web-{FE18A4FE-2060-AD87-CBC7-0157A0F9FF37}" dt="2024-07-17T10:10:58.420" v="1"/>
              <pc2:cmMkLst xmlns:pc2="http://schemas.microsoft.com/office/powerpoint/2019/9/main/command">
                <pc:docMk/>
                <pc:sldMk cId="1129187283" sldId="300"/>
                <pc2:cmMk id="{2796F40F-32F7-4E96-8BD4-00186552D719}"/>
              </pc2:cmMkLst>
              <pc226:cmRplyChg chg="add">
                <pc226:chgData name="Carla Pedret Alcaraz" userId="S::pedretalcarazc@rferl.org::99924d87-b20f-4a42-96c4-6cacefd47123" providerId="AD" clId="Web-{FE18A4FE-2060-AD87-CBC7-0157A0F9FF37}" dt="2024-07-17T10:10:58.420" v="1"/>
                <pc2:cmRplyMkLst xmlns:pc2="http://schemas.microsoft.com/office/powerpoint/2019/9/main/command">
                  <pc:docMk/>
                  <pc:sldMk cId="1129187283" sldId="300"/>
                  <pc2:cmMk id="{2796F40F-32F7-4E96-8BD4-00186552D719}"/>
                  <pc2:cmRplyMk id="{722AE1F8-7B54-4771-A903-BEEDD97C132A}"/>
                </pc2:cmRplyMkLst>
              </pc226:cmRplyChg>
            </pc226:cmChg>
          </p:ext>
        </pc:extLst>
      </pc:sldChg>
      <pc:sldChg chg="modCm">
        <pc:chgData name="Carla Pedret Alcaraz" userId="S::pedretalcarazc@rferl.org::99924d87-b20f-4a42-96c4-6cacefd47123" providerId="AD" clId="Web-{FE18A4FE-2060-AD87-CBC7-0157A0F9FF37}" dt="2024-07-17T10:10:15.342" v="0"/>
        <pc:sldMkLst>
          <pc:docMk/>
          <pc:sldMk cId="3395156856" sldId="314"/>
        </pc:sldMkLst>
        <pc:extLst>
          <p:ext xmlns:p="http://schemas.openxmlformats.org/presentationml/2006/main" uri="{D6D511B9-2390-475A-947B-AFAB55BFBCF1}">
            <pc226:cmChg xmlns:pc226="http://schemas.microsoft.com/office/powerpoint/2022/06/main/command" chg="">
              <pc226:chgData name="Carla Pedret Alcaraz" userId="S::pedretalcarazc@rferl.org::99924d87-b20f-4a42-96c4-6cacefd47123" providerId="AD" clId="Web-{FE18A4FE-2060-AD87-CBC7-0157A0F9FF37}" dt="2024-07-17T10:10:15.342" v="0"/>
              <pc2:cmMkLst xmlns:pc2="http://schemas.microsoft.com/office/powerpoint/2019/9/main/command">
                <pc:docMk/>
                <pc:sldMk cId="3395156856" sldId="314"/>
                <pc2:cmMk id="{58D75A40-5A2C-4172-8CA0-776293D00144}"/>
              </pc2:cmMkLst>
              <pc226:cmRplyChg chg="add">
                <pc226:chgData name="Carla Pedret Alcaraz" userId="S::pedretalcarazc@rferl.org::99924d87-b20f-4a42-96c4-6cacefd47123" providerId="AD" clId="Web-{FE18A4FE-2060-AD87-CBC7-0157A0F9FF37}" dt="2024-07-17T10:10:15.342" v="0"/>
                <pc2:cmRplyMkLst xmlns:pc2="http://schemas.microsoft.com/office/powerpoint/2019/9/main/command">
                  <pc:docMk/>
                  <pc:sldMk cId="3395156856" sldId="314"/>
                  <pc2:cmMk id="{58D75A40-5A2C-4172-8CA0-776293D00144}"/>
                  <pc2:cmRplyMk id="{FE2E37EE-FC88-4AFA-802D-07FF85F0B3D4}"/>
                </pc2:cmRplyMkLst>
              </pc226:cmRplyChg>
            </pc226:cmChg>
          </p:ext>
        </pc:extLst>
      </pc:sldChg>
    </pc:docChg>
  </pc:docChgLst>
  <pc:docChgLst>
    <pc:chgData name="Carla Pedret Alcaraz" userId="S::pedretalcarazc@rferl.org::99924d87-b20f-4a42-96c4-6cacefd47123" providerId="AD" clId="Web-{F2D3D390-C169-0E32-C17E-A380AC3E3EED}"/>
    <pc:docChg chg="modSld">
      <pc:chgData name="Carla Pedret Alcaraz" userId="S::pedretalcarazc@rferl.org::99924d87-b20f-4a42-96c4-6cacefd47123" providerId="AD" clId="Web-{F2D3D390-C169-0E32-C17E-A380AC3E3EED}" dt="2024-07-16T19:41:48.292" v="48"/>
      <pc:docMkLst>
        <pc:docMk/>
      </pc:docMkLst>
      <pc:sldChg chg="modSp">
        <pc:chgData name="Carla Pedret Alcaraz" userId="S::pedretalcarazc@rferl.org::99924d87-b20f-4a42-96c4-6cacefd47123" providerId="AD" clId="Web-{F2D3D390-C169-0E32-C17E-A380AC3E3EED}" dt="2024-07-16T18:42:59.640" v="1" actId="20577"/>
        <pc:sldMkLst>
          <pc:docMk/>
          <pc:sldMk cId="1713219598" sldId="257"/>
        </pc:sldMkLst>
        <pc:spChg chg="mod">
          <ac:chgData name="Carla Pedret Alcaraz" userId="S::pedretalcarazc@rferl.org::99924d87-b20f-4a42-96c4-6cacefd47123" providerId="AD" clId="Web-{F2D3D390-C169-0E32-C17E-A380AC3E3EED}" dt="2024-07-16T18:42:59.640" v="1" actId="20577"/>
          <ac:spMkLst>
            <pc:docMk/>
            <pc:sldMk cId="1713219598" sldId="257"/>
            <ac:spMk id="3" creationId="{5671D7E5-EF66-4BCD-8DAA-E9061157F0BE}"/>
          </ac:spMkLst>
        </pc:spChg>
      </pc:sldChg>
      <pc:sldChg chg="modSp">
        <pc:chgData name="Carla Pedret Alcaraz" userId="S::pedretalcarazc@rferl.org::99924d87-b20f-4a42-96c4-6cacefd47123" providerId="AD" clId="Web-{F2D3D390-C169-0E32-C17E-A380AC3E3EED}" dt="2024-07-16T19:31:08.968" v="37" actId="1076"/>
        <pc:sldMkLst>
          <pc:docMk/>
          <pc:sldMk cId="1969787568" sldId="271"/>
        </pc:sldMkLst>
        <pc:spChg chg="mod">
          <ac:chgData name="Carla Pedret Alcaraz" userId="S::pedretalcarazc@rferl.org::99924d87-b20f-4a42-96c4-6cacefd47123" providerId="AD" clId="Web-{F2D3D390-C169-0E32-C17E-A380AC3E3EED}" dt="2024-07-16T19:31:08.968" v="37" actId="1076"/>
          <ac:spMkLst>
            <pc:docMk/>
            <pc:sldMk cId="1969787568" sldId="271"/>
            <ac:spMk id="3" creationId="{AF64C29E-DF30-4DC6-AB95-2016F9A703B6}"/>
          </ac:spMkLst>
        </pc:spChg>
      </pc:sldChg>
      <pc:sldChg chg="modSp addCm delCm modCm">
        <pc:chgData name="Carla Pedret Alcaraz" userId="S::pedretalcarazc@rferl.org::99924d87-b20f-4a42-96c4-6cacefd47123" providerId="AD" clId="Web-{F2D3D390-C169-0E32-C17E-A380AC3E3EED}" dt="2024-07-16T19:12:28.801" v="24"/>
        <pc:sldMkLst>
          <pc:docMk/>
          <pc:sldMk cId="1427790093" sldId="298"/>
        </pc:sldMkLst>
        <pc:spChg chg="mod">
          <ac:chgData name="Carla Pedret Alcaraz" userId="S::pedretalcarazc@rferl.org::99924d87-b20f-4a42-96c4-6cacefd47123" providerId="AD" clId="Web-{F2D3D390-C169-0E32-C17E-A380AC3E3EED}" dt="2024-07-16T19:11:51.862" v="22" actId="14100"/>
          <ac:spMkLst>
            <pc:docMk/>
            <pc:sldMk cId="1427790093" sldId="298"/>
            <ac:spMk id="8" creationId="{B61CDC87-B3A0-3381-B83F-DDE168E9A7A2}"/>
          </ac:spMkLst>
        </pc:spChg>
        <pc:picChg chg="mod">
          <ac:chgData name="Carla Pedret Alcaraz" userId="S::pedretalcarazc@rferl.org::99924d87-b20f-4a42-96c4-6cacefd47123" providerId="AD" clId="Web-{F2D3D390-C169-0E32-C17E-A380AC3E3EED}" dt="2024-07-16T19:11:55.627" v="23" actId="1076"/>
          <ac:picMkLst>
            <pc:docMk/>
            <pc:sldMk cId="1427790093" sldId="298"/>
            <ac:picMk id="7" creationId="{BBF62854-8EA2-6C71-FC44-8D4A5A8284DE}"/>
          </ac:picMkLst>
        </pc:picChg>
        <pc:extLst>
          <p:ext xmlns:p="http://schemas.openxmlformats.org/presentationml/2006/main" uri="{D6D511B9-2390-475A-947B-AFAB55BFBCF1}">
            <pc226:cmChg xmlns:pc226="http://schemas.microsoft.com/office/powerpoint/2022/06/main/command" chg="add del mod">
              <pc226:chgData name="Carla Pedret Alcaraz" userId="S::pedretalcarazc@rferl.org::99924d87-b20f-4a42-96c4-6cacefd47123" providerId="AD" clId="Web-{F2D3D390-C169-0E32-C17E-A380AC3E3EED}" dt="2024-07-16T19:11:43.721" v="19"/>
              <pc2:cmMkLst xmlns:pc2="http://schemas.microsoft.com/office/powerpoint/2019/9/main/command">
                <pc:docMk/>
                <pc:sldMk cId="1427790093" sldId="298"/>
                <pc2:cmMk id="{F54CC71B-7A88-4522-9C19-DF197DB1C98F}"/>
              </pc2:cmMkLst>
            </pc226:cmChg>
            <pc226:cmChg xmlns:pc226="http://schemas.microsoft.com/office/powerpoint/2022/06/main/command" chg="add">
              <pc226:chgData name="Carla Pedret Alcaraz" userId="S::pedretalcarazc@rferl.org::99924d87-b20f-4a42-96c4-6cacefd47123" providerId="AD" clId="Web-{F2D3D390-C169-0E32-C17E-A380AC3E3EED}" dt="2024-07-16T19:12:28.801" v="24"/>
              <pc2:cmMkLst xmlns:pc2="http://schemas.microsoft.com/office/powerpoint/2019/9/main/command">
                <pc:docMk/>
                <pc:sldMk cId="1427790093" sldId="298"/>
                <pc2:cmMk id="{B63D38F8-3059-4C30-B926-E600BE26806F}"/>
              </pc2:cmMkLst>
            </pc226:cmChg>
          </p:ext>
        </pc:extLst>
      </pc:sldChg>
      <pc:sldChg chg="modSp addCm delCm modCm">
        <pc:chgData name="Carla Pedret Alcaraz" userId="S::pedretalcarazc@rferl.org::99924d87-b20f-4a42-96c4-6cacefd47123" providerId="AD" clId="Web-{F2D3D390-C169-0E32-C17E-A380AC3E3EED}" dt="2024-07-16T19:41:08.697" v="47"/>
        <pc:sldMkLst>
          <pc:docMk/>
          <pc:sldMk cId="1095211006" sldId="299"/>
        </pc:sldMkLst>
        <pc:spChg chg="mod">
          <ac:chgData name="Carla Pedret Alcaraz" userId="S::pedretalcarazc@rferl.org::99924d87-b20f-4a42-96c4-6cacefd47123" providerId="AD" clId="Web-{F2D3D390-C169-0E32-C17E-A380AC3E3EED}" dt="2024-07-16T19:33:31.239" v="40" actId="1076"/>
          <ac:spMkLst>
            <pc:docMk/>
            <pc:sldMk cId="1095211006" sldId="299"/>
            <ac:spMk id="2" creationId="{4518FC28-E0BD-4387-B8BE-9965D1A57FF1}"/>
          </ac:spMkLst>
        </pc:spChg>
        <pc:spChg chg="mod">
          <ac:chgData name="Carla Pedret Alcaraz" userId="S::pedretalcarazc@rferl.org::99924d87-b20f-4a42-96c4-6cacefd47123" providerId="AD" clId="Web-{F2D3D390-C169-0E32-C17E-A380AC3E3EED}" dt="2024-07-16T19:29:53.747" v="29" actId="20577"/>
          <ac:spMkLst>
            <pc:docMk/>
            <pc:sldMk cId="1095211006" sldId="299"/>
            <ac:spMk id="3" creationId="{FED19BCA-B61F-4EA6-A1FB-CCA3BD8506FB}"/>
          </ac:spMkLst>
        </pc:spChg>
        <pc:picChg chg="mod">
          <ac:chgData name="Carla Pedret Alcaraz" userId="S::pedretalcarazc@rferl.org::99924d87-b20f-4a42-96c4-6cacefd47123" providerId="AD" clId="Web-{F2D3D390-C169-0E32-C17E-A380AC3E3EED}" dt="2024-07-16T19:40:32.148" v="45" actId="1076"/>
          <ac:picMkLst>
            <pc:docMk/>
            <pc:sldMk cId="1095211006" sldId="299"/>
            <ac:picMk id="11" creationId="{713146CC-0B7C-ADAF-E503-6D8D8C88617E}"/>
          </ac:picMkLst>
        </pc:picChg>
        <pc:extLst>
          <p:ext xmlns:p="http://schemas.openxmlformats.org/presentationml/2006/main" uri="{D6D511B9-2390-475A-947B-AFAB55BFBCF1}">
            <pc226:cmChg xmlns:pc226="http://schemas.microsoft.com/office/powerpoint/2022/06/main/command" chg="add del">
              <pc226:chgData name="Carla Pedret Alcaraz" userId="S::pedretalcarazc@rferl.org::99924d87-b20f-4a42-96c4-6cacefd47123" providerId="AD" clId="Web-{F2D3D390-C169-0E32-C17E-A380AC3E3EED}" dt="2024-07-16T19:41:08.697" v="47"/>
              <pc2:cmMkLst xmlns:pc2="http://schemas.microsoft.com/office/powerpoint/2019/9/main/command">
                <pc:docMk/>
                <pc:sldMk cId="1095211006" sldId="299"/>
                <pc2:cmMk id="{1296A26B-F90C-4658-A3BD-1C302D2321EF}"/>
              </pc2:cmMkLst>
              <pc226:cmRplyChg chg="add">
                <pc226:chgData name="Carla Pedret Alcaraz" userId="S::pedretalcarazc@rferl.org::99924d87-b20f-4a42-96c4-6cacefd47123" providerId="AD" clId="Web-{F2D3D390-C169-0E32-C17E-A380AC3E3EED}" dt="2024-07-16T19:41:08.697" v="47"/>
                <pc2:cmRplyMkLst xmlns:pc2="http://schemas.microsoft.com/office/powerpoint/2019/9/main/command">
                  <pc:docMk/>
                  <pc:sldMk cId="1095211006" sldId="299"/>
                  <pc2:cmMk id="{1296A26B-F90C-4658-A3BD-1C302D2321EF}"/>
                  <pc2:cmRplyMk id="{8C2F737F-2771-4F30-A343-23AA497ABC14}"/>
                </pc2:cmRplyMkLst>
              </pc226:cmRplyChg>
            </pc226:cmChg>
          </p:ext>
        </pc:extLst>
      </pc:sldChg>
      <pc:sldChg chg="addCm">
        <pc:chgData name="Carla Pedret Alcaraz" userId="S::pedretalcarazc@rferl.org::99924d87-b20f-4a42-96c4-6cacefd47123" providerId="AD" clId="Web-{F2D3D390-C169-0E32-C17E-A380AC3E3EED}" dt="2024-07-16T18:49:00.466" v="2"/>
        <pc:sldMkLst>
          <pc:docMk/>
          <pc:sldMk cId="1129187283" sldId="300"/>
        </pc:sldMkLst>
        <pc:extLst>
          <p:ext xmlns:p="http://schemas.openxmlformats.org/presentationml/2006/main" uri="{D6D511B9-2390-475A-947B-AFAB55BFBCF1}">
            <pc226:cmChg xmlns:pc226="http://schemas.microsoft.com/office/powerpoint/2022/06/main/command" chg="add">
              <pc226:chgData name="Carla Pedret Alcaraz" userId="S::pedretalcarazc@rferl.org::99924d87-b20f-4a42-96c4-6cacefd47123" providerId="AD" clId="Web-{F2D3D390-C169-0E32-C17E-A380AC3E3EED}" dt="2024-07-16T18:49:00.466" v="2"/>
              <pc2:cmMkLst xmlns:pc2="http://schemas.microsoft.com/office/powerpoint/2019/9/main/command">
                <pc:docMk/>
                <pc:sldMk cId="1129187283" sldId="300"/>
                <pc2:cmMk id="{2796F40F-32F7-4E96-8BD4-00186552D719}"/>
              </pc2:cmMkLst>
            </pc226:cmChg>
          </p:ext>
        </pc:extLst>
      </pc:sldChg>
      <pc:sldChg chg="addCm">
        <pc:chgData name="Carla Pedret Alcaraz" userId="S::pedretalcarazc@rferl.org::99924d87-b20f-4a42-96c4-6cacefd47123" providerId="AD" clId="Web-{F2D3D390-C169-0E32-C17E-A380AC3E3EED}" dt="2024-07-16T19:32:29.893" v="39"/>
        <pc:sldMkLst>
          <pc:docMk/>
          <pc:sldMk cId="1888050191" sldId="304"/>
        </pc:sldMkLst>
        <pc:extLst>
          <p:ext xmlns:p="http://schemas.openxmlformats.org/presentationml/2006/main" uri="{D6D511B9-2390-475A-947B-AFAB55BFBCF1}">
            <pc226:cmChg xmlns:pc226="http://schemas.microsoft.com/office/powerpoint/2022/06/main/command" chg="add">
              <pc226:chgData name="Carla Pedret Alcaraz" userId="S::pedretalcarazc@rferl.org::99924d87-b20f-4a42-96c4-6cacefd47123" providerId="AD" clId="Web-{F2D3D390-C169-0E32-C17E-A380AC3E3EED}" dt="2024-07-16T19:32:29.893" v="39"/>
              <pc2:cmMkLst xmlns:pc2="http://schemas.microsoft.com/office/powerpoint/2019/9/main/command">
                <pc:docMk/>
                <pc:sldMk cId="1888050191" sldId="304"/>
                <pc2:cmMk id="{E41DD8C3-5734-4327-B7FA-A1F56AD4609C}"/>
              </pc2:cmMkLst>
            </pc226:cmChg>
          </p:ext>
        </pc:extLst>
      </pc:sldChg>
      <pc:sldChg chg="addCm">
        <pc:chgData name="Carla Pedret Alcaraz" userId="S::pedretalcarazc@rferl.org::99924d87-b20f-4a42-96c4-6cacefd47123" providerId="AD" clId="Web-{F2D3D390-C169-0E32-C17E-A380AC3E3EED}" dt="2024-07-16T18:50:19.641" v="3"/>
        <pc:sldMkLst>
          <pc:docMk/>
          <pc:sldMk cId="772782648" sldId="305"/>
        </pc:sldMkLst>
        <pc:extLst>
          <p:ext xmlns:p="http://schemas.openxmlformats.org/presentationml/2006/main" uri="{D6D511B9-2390-475A-947B-AFAB55BFBCF1}">
            <pc226:cmChg xmlns:pc226="http://schemas.microsoft.com/office/powerpoint/2022/06/main/command" chg="add">
              <pc226:chgData name="Carla Pedret Alcaraz" userId="S::pedretalcarazc@rferl.org::99924d87-b20f-4a42-96c4-6cacefd47123" providerId="AD" clId="Web-{F2D3D390-C169-0E32-C17E-A380AC3E3EED}" dt="2024-07-16T18:50:19.641" v="3"/>
              <pc2:cmMkLst xmlns:pc2="http://schemas.microsoft.com/office/powerpoint/2019/9/main/command">
                <pc:docMk/>
                <pc:sldMk cId="772782648" sldId="305"/>
                <pc2:cmMk id="{C3A0AA57-C74D-4CA8-A9B8-45095B92ADBE}"/>
              </pc2:cmMkLst>
            </pc226:cmChg>
          </p:ext>
        </pc:extLst>
      </pc:sldChg>
      <pc:sldChg chg="addCm modCm">
        <pc:chgData name="Carla Pedret Alcaraz" userId="S::pedretalcarazc@rferl.org::99924d87-b20f-4a42-96c4-6cacefd47123" providerId="AD" clId="Web-{F2D3D390-C169-0E32-C17E-A380AC3E3EED}" dt="2024-07-16T19:41:48.292" v="48"/>
        <pc:sldMkLst>
          <pc:docMk/>
          <pc:sldMk cId="2427537045" sldId="306"/>
        </pc:sldMkLst>
        <pc:extLst>
          <p:ext xmlns:p="http://schemas.openxmlformats.org/presentationml/2006/main" uri="{D6D511B9-2390-475A-947B-AFAB55BFBCF1}">
            <pc226:cmChg xmlns:pc226="http://schemas.microsoft.com/office/powerpoint/2022/06/main/command" chg="add">
              <pc226:chgData name="Carla Pedret Alcaraz" userId="S::pedretalcarazc@rferl.org::99924d87-b20f-4a42-96c4-6cacefd47123" providerId="AD" clId="Web-{F2D3D390-C169-0E32-C17E-A380AC3E3EED}" dt="2024-07-16T19:41:48.292" v="48"/>
              <pc2:cmMkLst xmlns:pc2="http://schemas.microsoft.com/office/powerpoint/2019/9/main/command">
                <pc:docMk/>
                <pc:sldMk cId="2427537045" sldId="306"/>
                <pc2:cmMk id="{6F8C50C7-0F5E-4D23-9503-8285635F0DA4}"/>
              </pc2:cmMkLst>
              <pc226:cmRplyChg chg="add mod">
                <pc226:chgData name="Carla Pedret Alcaraz" userId="S::pedretalcarazc@rferl.org::99924d87-b20f-4a42-96c4-6cacefd47123" providerId="AD" clId="Web-{F2D3D390-C169-0E32-C17E-A380AC3E3EED}" dt="2024-07-16T19:41:48.292" v="48"/>
                <pc2:cmRplyMkLst xmlns:pc2="http://schemas.microsoft.com/office/powerpoint/2019/9/main/command">
                  <pc:docMk/>
                  <pc:sldMk cId="2427537045" sldId="306"/>
                  <pc2:cmMk id="{6F8C50C7-0F5E-4D23-9503-8285635F0DA4}"/>
                  <pc2:cmRplyMk id="{9139E7C9-BEF1-41B1-9202-B57B65B9DF0F}"/>
                </pc2:cmRplyMkLst>
              </pc226:cmRplyChg>
            </pc226:cmChg>
          </p:ext>
        </pc:extLst>
      </pc:sldChg>
      <pc:sldChg chg="modSp addCm modCm">
        <pc:chgData name="Carla Pedret Alcaraz" userId="S::pedretalcarazc@rferl.org::99924d87-b20f-4a42-96c4-6cacefd47123" providerId="AD" clId="Web-{F2D3D390-C169-0E32-C17E-A380AC3E3EED}" dt="2024-07-16T19:11:22.111" v="17"/>
        <pc:sldMkLst>
          <pc:docMk/>
          <pc:sldMk cId="3573902966" sldId="311"/>
        </pc:sldMkLst>
        <pc:spChg chg="mod">
          <ac:chgData name="Carla Pedret Alcaraz" userId="S::pedretalcarazc@rferl.org::99924d87-b20f-4a42-96c4-6cacefd47123" providerId="AD" clId="Web-{F2D3D390-C169-0E32-C17E-A380AC3E3EED}" dt="2024-07-16T18:53:35.242" v="5" actId="20577"/>
          <ac:spMkLst>
            <pc:docMk/>
            <pc:sldMk cId="3573902966" sldId="311"/>
            <ac:spMk id="3" creationId="{FED19BCA-B61F-4EA6-A1FB-CCA3BD8506FB}"/>
          </ac:spMkLst>
        </pc:spChg>
        <pc:extLst>
          <p:ext xmlns:p="http://schemas.openxmlformats.org/presentationml/2006/main" uri="{D6D511B9-2390-475A-947B-AFAB55BFBCF1}">
            <pc226:cmChg xmlns:pc226="http://schemas.microsoft.com/office/powerpoint/2022/06/main/command" chg="add">
              <pc226:chgData name="Carla Pedret Alcaraz" userId="S::pedretalcarazc@rferl.org::99924d87-b20f-4a42-96c4-6cacefd47123" providerId="AD" clId="Web-{F2D3D390-C169-0E32-C17E-A380AC3E3EED}" dt="2024-07-16T19:11:22.111" v="17"/>
              <pc2:cmMkLst xmlns:pc2="http://schemas.microsoft.com/office/powerpoint/2019/9/main/command">
                <pc:docMk/>
                <pc:sldMk cId="3573902966" sldId="311"/>
                <pc2:cmMk id="{21CB60C0-FF88-4090-8476-02FB1099252B}"/>
              </pc2:cmMkLst>
              <pc226:cmRplyChg chg="add">
                <pc226:chgData name="Carla Pedret Alcaraz" userId="S::pedretalcarazc@rferl.org::99924d87-b20f-4a42-96c4-6cacefd47123" providerId="AD" clId="Web-{F2D3D390-C169-0E32-C17E-A380AC3E3EED}" dt="2024-07-16T19:11:22.111" v="17"/>
                <pc2:cmRplyMkLst xmlns:pc2="http://schemas.microsoft.com/office/powerpoint/2019/9/main/command">
                  <pc:docMk/>
                  <pc:sldMk cId="3573902966" sldId="311"/>
                  <pc2:cmMk id="{21CB60C0-FF88-4090-8476-02FB1099252B}"/>
                  <pc2:cmRplyMk id="{EA76958A-CBA4-42FA-834C-686130149FED}"/>
                </pc2:cmRplyMkLst>
              </pc226:cmRplyChg>
            </pc226:cmChg>
          </p:ext>
        </pc:extLst>
      </pc:sldChg>
      <pc:sldChg chg="addCm">
        <pc:chgData name="Carla Pedret Alcaraz" userId="S::pedretalcarazc@rferl.org::99924d87-b20f-4a42-96c4-6cacefd47123" providerId="AD" clId="Web-{F2D3D390-C169-0E32-C17E-A380AC3E3EED}" dt="2024-07-16T19:03:34.233" v="7"/>
        <pc:sldMkLst>
          <pc:docMk/>
          <pc:sldMk cId="2244635178" sldId="312"/>
        </pc:sldMkLst>
        <pc:extLst>
          <p:ext xmlns:p="http://schemas.openxmlformats.org/presentationml/2006/main" uri="{D6D511B9-2390-475A-947B-AFAB55BFBCF1}">
            <pc226:cmChg xmlns:pc226="http://schemas.microsoft.com/office/powerpoint/2022/06/main/command" chg="add">
              <pc226:chgData name="Carla Pedret Alcaraz" userId="S::pedretalcarazc@rferl.org::99924d87-b20f-4a42-96c4-6cacefd47123" providerId="AD" clId="Web-{F2D3D390-C169-0E32-C17E-A380AC3E3EED}" dt="2024-07-16T19:03:34.233" v="7"/>
              <pc2:cmMkLst xmlns:pc2="http://schemas.microsoft.com/office/powerpoint/2019/9/main/command">
                <pc:docMk/>
                <pc:sldMk cId="2244635178" sldId="312"/>
                <pc2:cmMk id="{A4A228FE-FCB7-447D-8A51-0C07262AF176}"/>
              </pc2:cmMkLst>
            </pc226:cmChg>
          </p:ext>
        </pc:extLst>
      </pc:sldChg>
      <pc:sldChg chg="delSp addCm delCm">
        <pc:chgData name="Carla Pedret Alcaraz" userId="S::pedretalcarazc@rferl.org::99924d87-b20f-4a42-96c4-6cacefd47123" providerId="AD" clId="Web-{F2D3D390-C169-0E32-C17E-A380AC3E3EED}" dt="2024-07-16T19:31:09.546" v="38"/>
        <pc:sldMkLst>
          <pc:docMk/>
          <pc:sldMk cId="3395156856" sldId="314"/>
        </pc:sldMkLst>
        <pc:spChg chg="del">
          <ac:chgData name="Carla Pedret Alcaraz" userId="S::pedretalcarazc@rferl.org::99924d87-b20f-4a42-96c4-6cacefd47123" providerId="AD" clId="Web-{F2D3D390-C169-0E32-C17E-A380AC3E3EED}" dt="2024-07-16T19:30:21.576" v="34"/>
          <ac:spMkLst>
            <pc:docMk/>
            <pc:sldMk cId="3395156856" sldId="314"/>
            <ac:spMk id="8" creationId="{B48456DD-D338-C80E-C6D6-B48A920B7BEC}"/>
          </ac:spMkLst>
        </pc:spChg>
        <pc:extLst>
          <p:ext xmlns:p="http://schemas.openxmlformats.org/presentationml/2006/main" uri="{D6D511B9-2390-475A-947B-AFAB55BFBCF1}">
            <pc226:cmChg xmlns:pc226="http://schemas.microsoft.com/office/powerpoint/2022/06/main/command" chg="add del">
              <pc226:chgData name="Carla Pedret Alcaraz" userId="S::pedretalcarazc@rferl.org::99924d87-b20f-4a42-96c4-6cacefd47123" providerId="AD" clId="Web-{F2D3D390-C169-0E32-C17E-A380AC3E3EED}" dt="2024-07-16T19:31:09.546" v="38"/>
              <pc2:cmMkLst xmlns:pc2="http://schemas.microsoft.com/office/powerpoint/2019/9/main/command">
                <pc:docMk/>
                <pc:sldMk cId="3395156856" sldId="314"/>
                <pc2:cmMk id="{19143AF2-EBC0-4661-9537-C0C3AB9CBB8A}"/>
              </pc2:cmMkLst>
            </pc226:cmChg>
          </p:ext>
        </pc:extLst>
      </pc:sldChg>
      <pc:sldChg chg="modSp">
        <pc:chgData name="Carla Pedret Alcaraz" userId="S::pedretalcarazc@rferl.org::99924d87-b20f-4a42-96c4-6cacefd47123" providerId="AD" clId="Web-{F2D3D390-C169-0E32-C17E-A380AC3E3EED}" dt="2024-07-16T19:30:05.778" v="33" actId="20577"/>
        <pc:sldMkLst>
          <pc:docMk/>
          <pc:sldMk cId="2632827391" sldId="315"/>
        </pc:sldMkLst>
        <pc:spChg chg="mod">
          <ac:chgData name="Carla Pedret Alcaraz" userId="S::pedretalcarazc@rferl.org::99924d87-b20f-4a42-96c4-6cacefd47123" providerId="AD" clId="Web-{F2D3D390-C169-0E32-C17E-A380AC3E3EED}" dt="2024-07-16T19:30:05.778" v="33" actId="20577"/>
          <ac:spMkLst>
            <pc:docMk/>
            <pc:sldMk cId="2632827391" sldId="315"/>
            <ac:spMk id="2" creationId="{4518FC28-E0BD-4387-B8BE-9965D1A57FF1}"/>
          </ac:spMkLst>
        </pc:spChg>
      </pc:sldChg>
      <pc:sldChg chg="modSp addCm">
        <pc:chgData name="Carla Pedret Alcaraz" userId="S::pedretalcarazc@rferl.org::99924d87-b20f-4a42-96c4-6cacefd47123" providerId="AD" clId="Web-{F2D3D390-C169-0E32-C17E-A380AC3E3EED}" dt="2024-07-16T19:12:45.270" v="25" actId="20577"/>
        <pc:sldMkLst>
          <pc:docMk/>
          <pc:sldMk cId="3102445232" sldId="316"/>
        </pc:sldMkLst>
        <pc:spChg chg="mod">
          <ac:chgData name="Carla Pedret Alcaraz" userId="S::pedretalcarazc@rferl.org::99924d87-b20f-4a42-96c4-6cacefd47123" providerId="AD" clId="Web-{F2D3D390-C169-0E32-C17E-A380AC3E3EED}" dt="2024-07-16T19:12:45.270" v="25" actId="20577"/>
          <ac:spMkLst>
            <pc:docMk/>
            <pc:sldMk cId="3102445232" sldId="316"/>
            <ac:spMk id="3" creationId="{FED19BCA-B61F-4EA6-A1FB-CCA3BD8506FB}"/>
          </ac:spMkLst>
        </pc:spChg>
        <pc:extLst>
          <p:ext xmlns:p="http://schemas.openxmlformats.org/presentationml/2006/main" uri="{D6D511B9-2390-475A-947B-AFAB55BFBCF1}">
            <pc226:cmChg xmlns:pc226="http://schemas.microsoft.com/office/powerpoint/2022/06/main/command" chg="add">
              <pc226:chgData name="Carla Pedret Alcaraz" userId="S::pedretalcarazc@rferl.org::99924d87-b20f-4a42-96c4-6cacefd47123" providerId="AD" clId="Web-{F2D3D390-C169-0E32-C17E-A380AC3E3EED}" dt="2024-07-16T19:10:36.718" v="16"/>
              <pc2:cmMkLst xmlns:pc2="http://schemas.microsoft.com/office/powerpoint/2019/9/main/command">
                <pc:docMk/>
                <pc:sldMk cId="3102445232" sldId="316"/>
                <pc2:cmMk id="{F6D83794-53D0-4568-80F8-B59AB1DC1FB4}"/>
              </pc2:cmMkLst>
            </pc226:cmChg>
          </p:ext>
        </pc:extLst>
      </pc:sldChg>
    </pc:docChg>
  </pc:docChgLst>
  <pc:docChgLst>
    <pc:chgData name="Alina Zivanovic" userId="S::zivanovica@rferl.org::bbdeddc9-4eef-4c4b-b4d1-a2a3a1456286" providerId="AD" clId="Web-{21493E89-4A26-72D1-AA73-F14DD2CECB8B}"/>
    <pc:docChg chg="addSld delSld modSld sldOrd">
      <pc:chgData name="Alina Zivanovic" userId="S::zivanovica@rferl.org::bbdeddc9-4eef-4c4b-b4d1-a2a3a1456286" providerId="AD" clId="Web-{21493E89-4A26-72D1-AA73-F14DD2CECB8B}" dt="2024-07-03T12:38:20.056" v="1699" actId="1076"/>
      <pc:docMkLst>
        <pc:docMk/>
      </pc:docMkLst>
      <pc:sldChg chg="addSp delSp modSp">
        <pc:chgData name="Alina Zivanovic" userId="S::zivanovica@rferl.org::bbdeddc9-4eef-4c4b-b4d1-a2a3a1456286" providerId="AD" clId="Web-{21493E89-4A26-72D1-AA73-F14DD2CECB8B}" dt="2024-07-03T12:38:20.056" v="1699" actId="1076"/>
        <pc:sldMkLst>
          <pc:docMk/>
          <pc:sldMk cId="1742861620" sldId="266"/>
        </pc:sldMkLst>
        <pc:spChg chg="mod">
          <ac:chgData name="Alina Zivanovic" userId="S::zivanovica@rferl.org::bbdeddc9-4eef-4c4b-b4d1-a2a3a1456286" providerId="AD" clId="Web-{21493E89-4A26-72D1-AA73-F14DD2CECB8B}" dt="2024-07-03T12:38:20.056" v="1699" actId="1076"/>
          <ac:spMkLst>
            <pc:docMk/>
            <pc:sldMk cId="1742861620" sldId="266"/>
            <ac:spMk id="2" creationId="{4518FC28-E0BD-4387-B8BE-9965D1A57FF1}"/>
          </ac:spMkLst>
        </pc:spChg>
        <pc:spChg chg="mod">
          <ac:chgData name="Alina Zivanovic" userId="S::zivanovica@rferl.org::bbdeddc9-4eef-4c4b-b4d1-a2a3a1456286" providerId="AD" clId="Web-{21493E89-4A26-72D1-AA73-F14DD2CECB8B}" dt="2024-07-03T12:38:18.150" v="1698" actId="1076"/>
          <ac:spMkLst>
            <pc:docMk/>
            <pc:sldMk cId="1742861620" sldId="266"/>
            <ac:spMk id="3" creationId="{FED19BCA-B61F-4EA6-A1FB-CCA3BD8506FB}"/>
          </ac:spMkLst>
        </pc:spChg>
        <pc:picChg chg="add mod modCrop">
          <ac:chgData name="Alina Zivanovic" userId="S::zivanovica@rferl.org::bbdeddc9-4eef-4c4b-b4d1-a2a3a1456286" providerId="AD" clId="Web-{21493E89-4A26-72D1-AA73-F14DD2CECB8B}" dt="2024-07-03T11:59:05.454" v="1539" actId="1076"/>
          <ac:picMkLst>
            <pc:docMk/>
            <pc:sldMk cId="1742861620" sldId="266"/>
            <ac:picMk id="5" creationId="{D3FAD4EF-7C2C-E8EE-6B12-8C05B3A02E30}"/>
          </ac:picMkLst>
        </pc:picChg>
        <pc:picChg chg="add del mod">
          <ac:chgData name="Alina Zivanovic" userId="S::zivanovica@rferl.org::bbdeddc9-4eef-4c4b-b4d1-a2a3a1456286" providerId="AD" clId="Web-{21493E89-4A26-72D1-AA73-F14DD2CECB8B}" dt="2024-07-03T11:54:20.404" v="1510"/>
          <ac:picMkLst>
            <pc:docMk/>
            <pc:sldMk cId="1742861620" sldId="266"/>
            <ac:picMk id="7" creationId="{1C83CC89-9C56-40E8-D20E-CF014DF69B05}"/>
          </ac:picMkLst>
        </pc:picChg>
        <pc:picChg chg="add del mod modCrop">
          <ac:chgData name="Alina Zivanovic" userId="S::zivanovica@rferl.org::bbdeddc9-4eef-4c4b-b4d1-a2a3a1456286" providerId="AD" clId="Web-{21493E89-4A26-72D1-AA73-F14DD2CECB8B}" dt="2024-07-03T11:57:24.697" v="1528"/>
          <ac:picMkLst>
            <pc:docMk/>
            <pc:sldMk cId="1742861620" sldId="266"/>
            <ac:picMk id="8" creationId="{C5E9F78D-EBEB-71BD-1001-7A5F82A6F2F1}"/>
          </ac:picMkLst>
        </pc:picChg>
        <pc:picChg chg="add del mod">
          <ac:chgData name="Alina Zivanovic" userId="S::zivanovica@rferl.org::bbdeddc9-4eef-4c4b-b4d1-a2a3a1456286" providerId="AD" clId="Web-{21493E89-4A26-72D1-AA73-F14DD2CECB8B}" dt="2024-07-03T11:58:30.436" v="1530"/>
          <ac:picMkLst>
            <pc:docMk/>
            <pc:sldMk cId="1742861620" sldId="266"/>
            <ac:picMk id="9" creationId="{40401C88-D104-825D-F259-40F3AAE1CA75}"/>
          </ac:picMkLst>
        </pc:picChg>
        <pc:picChg chg="add mod">
          <ac:chgData name="Alina Zivanovic" userId="S::zivanovica@rferl.org::bbdeddc9-4eef-4c4b-b4d1-a2a3a1456286" providerId="AD" clId="Web-{21493E89-4A26-72D1-AA73-F14DD2CECB8B}" dt="2024-07-03T11:59:02.422" v="1538" actId="14100"/>
          <ac:picMkLst>
            <pc:docMk/>
            <pc:sldMk cId="1742861620" sldId="266"/>
            <ac:picMk id="10" creationId="{2F1B19E0-C8D0-6AF5-4B9C-65B2D32B4542}"/>
          </ac:picMkLst>
        </pc:picChg>
        <pc:picChg chg="add del mod">
          <ac:chgData name="Alina Zivanovic" userId="S::zivanovica@rferl.org::bbdeddc9-4eef-4c4b-b4d1-a2a3a1456286" providerId="AD" clId="Web-{21493E89-4A26-72D1-AA73-F14DD2CECB8B}" dt="2024-07-03T12:00:59.633" v="1542"/>
          <ac:picMkLst>
            <pc:docMk/>
            <pc:sldMk cId="1742861620" sldId="266"/>
            <ac:picMk id="11" creationId="{6AF09253-733B-4596-5EE0-E2FB68B763AC}"/>
          </ac:picMkLst>
        </pc:picChg>
        <pc:picChg chg="del">
          <ac:chgData name="Alina Zivanovic" userId="S::zivanovica@rferl.org::bbdeddc9-4eef-4c4b-b4d1-a2a3a1456286" providerId="AD" clId="Web-{21493E89-4A26-72D1-AA73-F14DD2CECB8B}" dt="2024-07-03T10:28:48.561" v="185"/>
          <ac:picMkLst>
            <pc:docMk/>
            <pc:sldMk cId="1742861620" sldId="266"/>
            <ac:picMk id="12" creationId="{27D75037-7E58-5A09-3EC1-74B0F0C7DF4E}"/>
          </ac:picMkLst>
        </pc:picChg>
        <pc:picChg chg="del">
          <ac:chgData name="Alina Zivanovic" userId="S::zivanovica@rferl.org::bbdeddc9-4eef-4c4b-b4d1-a2a3a1456286" providerId="AD" clId="Web-{21493E89-4A26-72D1-AA73-F14DD2CECB8B}" dt="2024-07-03T10:27:57.761" v="174"/>
          <ac:picMkLst>
            <pc:docMk/>
            <pc:sldMk cId="1742861620" sldId="266"/>
            <ac:picMk id="13" creationId="{56110D57-7D5E-24A7-0F90-0C5168C34EAC}"/>
          </ac:picMkLst>
        </pc:picChg>
        <pc:picChg chg="add mod">
          <ac:chgData name="Alina Zivanovic" userId="S::zivanovica@rferl.org::bbdeddc9-4eef-4c4b-b4d1-a2a3a1456286" providerId="AD" clId="Web-{21493E89-4A26-72D1-AA73-F14DD2CECB8B}" dt="2024-07-03T12:38:02.867" v="1693" actId="1076"/>
          <ac:picMkLst>
            <pc:docMk/>
            <pc:sldMk cId="1742861620" sldId="266"/>
            <ac:picMk id="14" creationId="{5745D360-7A48-5F06-05B2-F8F6BD847DFF}"/>
          </ac:picMkLst>
        </pc:picChg>
        <pc:cxnChg chg="del mod">
          <ac:chgData name="Alina Zivanovic" userId="S::zivanovica@rferl.org::bbdeddc9-4eef-4c4b-b4d1-a2a3a1456286" providerId="AD" clId="Web-{21493E89-4A26-72D1-AA73-F14DD2CECB8B}" dt="2024-07-03T12:38:13.290" v="1697"/>
          <ac:cxnSpMkLst>
            <pc:docMk/>
            <pc:sldMk cId="1742861620" sldId="266"/>
            <ac:cxnSpMk id="23" creationId="{D87F08D6-2CA7-4A5A-BE34-07113DCA535D}"/>
          </ac:cxnSpMkLst>
        </pc:cxnChg>
      </pc:sldChg>
      <pc:sldChg chg="delSp del">
        <pc:chgData name="Alina Zivanovic" userId="S::zivanovica@rferl.org::bbdeddc9-4eef-4c4b-b4d1-a2a3a1456286" providerId="AD" clId="Web-{21493E89-4A26-72D1-AA73-F14DD2CECB8B}" dt="2024-07-03T12:07:09.281" v="1607"/>
        <pc:sldMkLst>
          <pc:docMk/>
          <pc:sldMk cId="224097271" sldId="290"/>
        </pc:sldMkLst>
        <pc:picChg chg="del">
          <ac:chgData name="Alina Zivanovic" userId="S::zivanovica@rferl.org::bbdeddc9-4eef-4c4b-b4d1-a2a3a1456286" providerId="AD" clId="Web-{21493E89-4A26-72D1-AA73-F14DD2CECB8B}" dt="2024-07-03T11:37:10.239" v="1458"/>
          <ac:picMkLst>
            <pc:docMk/>
            <pc:sldMk cId="224097271" sldId="290"/>
            <ac:picMk id="4" creationId="{48D49D85-56D5-2CFA-4F60-CB60E3D69E1B}"/>
          </ac:picMkLst>
        </pc:picChg>
      </pc:sldChg>
      <pc:sldChg chg="addSp delSp modSp">
        <pc:chgData name="Alina Zivanovic" userId="S::zivanovica@rferl.org::bbdeddc9-4eef-4c4b-b4d1-a2a3a1456286" providerId="AD" clId="Web-{21493E89-4A26-72D1-AA73-F14DD2CECB8B}" dt="2024-07-03T11:03:39.582" v="1161" actId="1076"/>
        <pc:sldMkLst>
          <pc:docMk/>
          <pc:sldMk cId="3697938486" sldId="291"/>
        </pc:sldMkLst>
        <pc:spChg chg="mod">
          <ac:chgData name="Alina Zivanovic" userId="S::zivanovica@rferl.org::bbdeddc9-4eef-4c4b-b4d1-a2a3a1456286" providerId="AD" clId="Web-{21493E89-4A26-72D1-AA73-F14DD2CECB8B}" dt="2024-07-03T10:27:00.904" v="101" actId="1076"/>
          <ac:spMkLst>
            <pc:docMk/>
            <pc:sldMk cId="3697938486" sldId="291"/>
            <ac:spMk id="3" creationId="{FED19BCA-B61F-4EA6-A1FB-CCA3BD8506FB}"/>
          </ac:spMkLst>
        </pc:spChg>
        <pc:spChg chg="mod">
          <ac:chgData name="Alina Zivanovic" userId="S::zivanovica@rferl.org::bbdeddc9-4eef-4c4b-b4d1-a2a3a1456286" providerId="AD" clId="Web-{21493E89-4A26-72D1-AA73-F14DD2CECB8B}" dt="2024-07-03T10:26:57.388" v="76" actId="1076"/>
          <ac:spMkLst>
            <pc:docMk/>
            <pc:sldMk cId="3697938486" sldId="291"/>
            <ac:spMk id="6" creationId="{7C4B8313-9270-4128-8674-3A3E42B806BC}"/>
          </ac:spMkLst>
        </pc:spChg>
        <pc:picChg chg="add del mod">
          <ac:chgData name="Alina Zivanovic" userId="S::zivanovica@rferl.org::bbdeddc9-4eef-4c4b-b4d1-a2a3a1456286" providerId="AD" clId="Web-{21493E89-4A26-72D1-AA73-F14DD2CECB8B}" dt="2024-07-03T11:02:28.406" v="1154"/>
          <ac:picMkLst>
            <pc:docMk/>
            <pc:sldMk cId="3697938486" sldId="291"/>
            <ac:picMk id="4" creationId="{5DFF1515-0728-F566-437F-446073FEF517}"/>
          </ac:picMkLst>
        </pc:picChg>
        <pc:picChg chg="add del mod">
          <ac:chgData name="Alina Zivanovic" userId="S::zivanovica@rferl.org::bbdeddc9-4eef-4c4b-b4d1-a2a3a1456286" providerId="AD" clId="Web-{21493E89-4A26-72D1-AA73-F14DD2CECB8B}" dt="2024-07-03T10:26:48.716" v="51"/>
          <ac:picMkLst>
            <pc:docMk/>
            <pc:sldMk cId="3697938486" sldId="291"/>
            <ac:picMk id="5" creationId="{362607ED-348F-2363-B8CF-2C10CEB619F8}"/>
          </ac:picMkLst>
        </pc:picChg>
        <pc:picChg chg="add del mod">
          <ac:chgData name="Alina Zivanovic" userId="S::zivanovica@rferl.org::bbdeddc9-4eef-4c4b-b4d1-a2a3a1456286" providerId="AD" clId="Web-{21493E89-4A26-72D1-AA73-F14DD2CECB8B}" dt="2024-07-03T10:26:47.512" v="49"/>
          <ac:picMkLst>
            <pc:docMk/>
            <pc:sldMk cId="3697938486" sldId="291"/>
            <ac:picMk id="7" creationId="{A7569A75-5728-F63D-513B-8DFB52F1680E}"/>
          </ac:picMkLst>
        </pc:picChg>
        <pc:picChg chg="add mod">
          <ac:chgData name="Alina Zivanovic" userId="S::zivanovica@rferl.org::bbdeddc9-4eef-4c4b-b4d1-a2a3a1456286" providerId="AD" clId="Web-{21493E89-4A26-72D1-AA73-F14DD2CECB8B}" dt="2024-07-03T10:42:41.785" v="591" actId="1076"/>
          <ac:picMkLst>
            <pc:docMk/>
            <pc:sldMk cId="3697938486" sldId="291"/>
            <ac:picMk id="8" creationId="{B411FD57-794D-CBAA-57FC-99CE3766570A}"/>
          </ac:picMkLst>
        </pc:picChg>
        <pc:picChg chg="add del mod">
          <ac:chgData name="Alina Zivanovic" userId="S::zivanovica@rferl.org::bbdeddc9-4eef-4c4b-b4d1-a2a3a1456286" providerId="AD" clId="Web-{21493E89-4A26-72D1-AA73-F14DD2CECB8B}" dt="2024-07-03T10:29:30.611" v="203"/>
          <ac:picMkLst>
            <pc:docMk/>
            <pc:sldMk cId="3697938486" sldId="291"/>
            <ac:picMk id="9" creationId="{FF213BB3-DE92-A66D-BC0D-24580466F688}"/>
          </ac:picMkLst>
        </pc:picChg>
        <pc:picChg chg="add mod">
          <ac:chgData name="Alina Zivanovic" userId="S::zivanovica@rferl.org::bbdeddc9-4eef-4c4b-b4d1-a2a3a1456286" providerId="AD" clId="Web-{21493E89-4A26-72D1-AA73-F14DD2CECB8B}" dt="2024-07-03T11:03:39.582" v="1161" actId="1076"/>
          <ac:picMkLst>
            <pc:docMk/>
            <pc:sldMk cId="3697938486" sldId="291"/>
            <ac:picMk id="10" creationId="{C25EACF8-C338-9A4D-48CD-A56AFA706B09}"/>
          </ac:picMkLst>
        </pc:picChg>
        <pc:picChg chg="add del mod">
          <ac:chgData name="Alina Zivanovic" userId="S::zivanovica@rferl.org::bbdeddc9-4eef-4c4b-b4d1-a2a3a1456286" providerId="AD" clId="Web-{21493E89-4A26-72D1-AA73-F14DD2CECB8B}" dt="2024-07-03T10:38:37.129" v="493"/>
          <ac:picMkLst>
            <pc:docMk/>
            <pc:sldMk cId="3697938486" sldId="291"/>
            <ac:picMk id="11" creationId="{8371B1CE-687D-EF94-7631-733FFABD7CE7}"/>
          </ac:picMkLst>
        </pc:picChg>
        <pc:picChg chg="del">
          <ac:chgData name="Alina Zivanovic" userId="S::zivanovica@rferl.org::bbdeddc9-4eef-4c4b-b4d1-a2a3a1456286" providerId="AD" clId="Web-{21493E89-4A26-72D1-AA73-F14DD2CECB8B}" dt="2024-07-03T10:25:46.493" v="1"/>
          <ac:picMkLst>
            <pc:docMk/>
            <pc:sldMk cId="3697938486" sldId="291"/>
            <ac:picMk id="12" creationId="{27D75037-7E58-5A09-3EC1-74B0F0C7DF4E}"/>
          </ac:picMkLst>
        </pc:picChg>
        <pc:picChg chg="del">
          <ac:chgData name="Alina Zivanovic" userId="S::zivanovica@rferl.org::bbdeddc9-4eef-4c4b-b4d1-a2a3a1456286" providerId="AD" clId="Web-{21493E89-4A26-72D1-AA73-F14DD2CECB8B}" dt="2024-07-03T10:25:45.618" v="0"/>
          <ac:picMkLst>
            <pc:docMk/>
            <pc:sldMk cId="3697938486" sldId="291"/>
            <ac:picMk id="13" creationId="{56110D57-7D5E-24A7-0F90-0C5168C34EAC}"/>
          </ac:picMkLst>
        </pc:picChg>
        <pc:picChg chg="add del mod">
          <ac:chgData name="Alina Zivanovic" userId="S::zivanovica@rferl.org::bbdeddc9-4eef-4c4b-b4d1-a2a3a1456286" providerId="AD" clId="Web-{21493E89-4A26-72D1-AA73-F14DD2CECB8B}" dt="2024-07-03T10:33:23.172" v="336"/>
          <ac:picMkLst>
            <pc:docMk/>
            <pc:sldMk cId="3697938486" sldId="291"/>
            <ac:picMk id="14" creationId="{687CCA6A-3F3B-133C-D744-21574B48648A}"/>
          </ac:picMkLst>
        </pc:picChg>
        <pc:picChg chg="add del mod">
          <ac:chgData name="Alina Zivanovic" userId="S::zivanovica@rferl.org::bbdeddc9-4eef-4c4b-b4d1-a2a3a1456286" providerId="AD" clId="Web-{21493E89-4A26-72D1-AA73-F14DD2CECB8B}" dt="2024-07-03T10:41:31.109" v="558"/>
          <ac:picMkLst>
            <pc:docMk/>
            <pc:sldMk cId="3697938486" sldId="291"/>
            <ac:picMk id="15" creationId="{B6564F87-D5AD-B0DF-90C2-2853BCCFA3CC}"/>
          </ac:picMkLst>
        </pc:picChg>
        <pc:picChg chg="add del mod">
          <ac:chgData name="Alina Zivanovic" userId="S::zivanovica@rferl.org::bbdeddc9-4eef-4c4b-b4d1-a2a3a1456286" providerId="AD" clId="Web-{21493E89-4A26-72D1-AA73-F14DD2CECB8B}" dt="2024-07-03T10:31:04.257" v="257"/>
          <ac:picMkLst>
            <pc:docMk/>
            <pc:sldMk cId="3697938486" sldId="291"/>
            <ac:picMk id="16" creationId="{99B09BFE-11EF-723D-4FB3-F2F5A5FB892F}"/>
          </ac:picMkLst>
        </pc:picChg>
        <pc:picChg chg="add del mod">
          <ac:chgData name="Alina Zivanovic" userId="S::zivanovica@rferl.org::bbdeddc9-4eef-4c4b-b4d1-a2a3a1456286" providerId="AD" clId="Web-{21493E89-4A26-72D1-AA73-F14DD2CECB8B}" dt="2024-07-03T10:36:52.122" v="434"/>
          <ac:picMkLst>
            <pc:docMk/>
            <pc:sldMk cId="3697938486" sldId="291"/>
            <ac:picMk id="17" creationId="{6B59744E-BE97-2FE5-BFF6-B26D95920946}"/>
          </ac:picMkLst>
        </pc:picChg>
        <pc:picChg chg="add del mod">
          <ac:chgData name="Alina Zivanovic" userId="S::zivanovica@rferl.org::bbdeddc9-4eef-4c4b-b4d1-a2a3a1456286" providerId="AD" clId="Web-{21493E89-4A26-72D1-AA73-F14DD2CECB8B}" dt="2024-07-03T10:37:15.202" v="442"/>
          <ac:picMkLst>
            <pc:docMk/>
            <pc:sldMk cId="3697938486" sldId="291"/>
            <ac:picMk id="18" creationId="{FF3E71A5-A4AF-4363-F2E3-066DA9DA256B}"/>
          </ac:picMkLst>
        </pc:picChg>
        <pc:picChg chg="add del mod">
          <ac:chgData name="Alina Zivanovic" userId="S::zivanovica@rferl.org::bbdeddc9-4eef-4c4b-b4d1-a2a3a1456286" providerId="AD" clId="Web-{21493E89-4A26-72D1-AA73-F14DD2CECB8B}" dt="2024-07-03T11:02:35.219" v="1158"/>
          <ac:picMkLst>
            <pc:docMk/>
            <pc:sldMk cId="3697938486" sldId="291"/>
            <ac:picMk id="19" creationId="{71408607-69F0-40D3-07F1-0A826EED4DE0}"/>
          </ac:picMkLst>
        </pc:picChg>
        <pc:picChg chg="add del mod">
          <ac:chgData name="Alina Zivanovic" userId="S::zivanovica@rferl.org::bbdeddc9-4eef-4c4b-b4d1-a2a3a1456286" providerId="AD" clId="Web-{21493E89-4A26-72D1-AA73-F14DD2CECB8B}" dt="2024-07-03T10:57:55.764" v="949"/>
          <ac:picMkLst>
            <pc:docMk/>
            <pc:sldMk cId="3697938486" sldId="291"/>
            <ac:picMk id="20" creationId="{B6A1BB54-2B3E-6A5A-8BBD-B17EDD44CF7C}"/>
          </ac:picMkLst>
        </pc:picChg>
        <pc:picChg chg="add mod">
          <ac:chgData name="Alina Zivanovic" userId="S::zivanovica@rferl.org::bbdeddc9-4eef-4c4b-b4d1-a2a3a1456286" providerId="AD" clId="Web-{21493E89-4A26-72D1-AA73-F14DD2CECB8B}" dt="2024-07-03T11:02:37.938" v="1160" actId="1076"/>
          <ac:picMkLst>
            <pc:docMk/>
            <pc:sldMk cId="3697938486" sldId="291"/>
            <ac:picMk id="21" creationId="{BE8B8C3B-DEF5-0D3C-69D6-D857A5B0635E}"/>
          </ac:picMkLst>
        </pc:picChg>
        <pc:picChg chg="add del mod">
          <ac:chgData name="Alina Zivanovic" userId="S::zivanovica@rferl.org::bbdeddc9-4eef-4c4b-b4d1-a2a3a1456286" providerId="AD" clId="Web-{21493E89-4A26-72D1-AA73-F14DD2CECB8B}" dt="2024-07-03T10:57:32.075" v="932"/>
          <ac:picMkLst>
            <pc:docMk/>
            <pc:sldMk cId="3697938486" sldId="291"/>
            <ac:picMk id="22" creationId="{A192210E-8A3D-E328-5535-0364B7B6CF3B}"/>
          </ac:picMkLst>
        </pc:picChg>
        <pc:picChg chg="add del mod">
          <ac:chgData name="Alina Zivanovic" userId="S::zivanovica@rferl.org::bbdeddc9-4eef-4c4b-b4d1-a2a3a1456286" providerId="AD" clId="Web-{21493E89-4A26-72D1-AA73-F14DD2CECB8B}" dt="2024-07-03T10:39:15.397" v="501"/>
          <ac:picMkLst>
            <pc:docMk/>
            <pc:sldMk cId="3697938486" sldId="291"/>
            <ac:picMk id="24" creationId="{BDD1A49E-406C-E1B8-6A93-08F811BD1F9A}"/>
          </ac:picMkLst>
        </pc:picChg>
        <pc:picChg chg="add del mod">
          <ac:chgData name="Alina Zivanovic" userId="S::zivanovica@rferl.org::bbdeddc9-4eef-4c4b-b4d1-a2a3a1456286" providerId="AD" clId="Web-{21493E89-4A26-72D1-AA73-F14DD2CECB8B}" dt="2024-07-03T10:42:46.754" v="593"/>
          <ac:picMkLst>
            <pc:docMk/>
            <pc:sldMk cId="3697938486" sldId="291"/>
            <ac:picMk id="25" creationId="{F3AF8DA0-47B7-14CE-4541-D4CF2E13695C}"/>
          </ac:picMkLst>
        </pc:picChg>
        <pc:picChg chg="add del mod">
          <ac:chgData name="Alina Zivanovic" userId="S::zivanovica@rferl.org::bbdeddc9-4eef-4c4b-b4d1-a2a3a1456286" providerId="AD" clId="Web-{21493E89-4A26-72D1-AA73-F14DD2CECB8B}" dt="2024-07-03T10:26:29.386" v="32"/>
          <ac:picMkLst>
            <pc:docMk/>
            <pc:sldMk cId="3697938486" sldId="291"/>
            <ac:picMk id="26" creationId="{90C7CACE-FE78-0099-58B9-EA6A78E7EDE7}"/>
          </ac:picMkLst>
        </pc:picChg>
        <pc:picChg chg="add del mod">
          <ac:chgData name="Alina Zivanovic" userId="S::zivanovica@rferl.org::bbdeddc9-4eef-4c4b-b4d1-a2a3a1456286" providerId="AD" clId="Web-{21493E89-4A26-72D1-AA73-F14DD2CECB8B}" dt="2024-07-03T10:43:04.099" v="599"/>
          <ac:picMkLst>
            <pc:docMk/>
            <pc:sldMk cId="3697938486" sldId="291"/>
            <ac:picMk id="27" creationId="{3F463DC1-81D6-F6CB-76AE-D7CDCC8C5134}"/>
          </ac:picMkLst>
        </pc:picChg>
        <pc:picChg chg="add del mod">
          <ac:chgData name="Alina Zivanovic" userId="S::zivanovica@rferl.org::bbdeddc9-4eef-4c4b-b4d1-a2a3a1456286" providerId="AD" clId="Web-{21493E89-4A26-72D1-AA73-F14DD2CECB8B}" dt="2024-07-03T11:02:32.250" v="1156"/>
          <ac:picMkLst>
            <pc:docMk/>
            <pc:sldMk cId="3697938486" sldId="291"/>
            <ac:picMk id="28" creationId="{A31A47C0-EC28-B7BA-71DB-F5681856453A}"/>
          </ac:picMkLst>
        </pc:picChg>
        <pc:picChg chg="add del mod">
          <ac:chgData name="Alina Zivanovic" userId="S::zivanovica@rferl.org::bbdeddc9-4eef-4c4b-b4d1-a2a3a1456286" providerId="AD" clId="Web-{21493E89-4A26-72D1-AA73-F14DD2CECB8B}" dt="2024-07-03T10:32:55.826" v="318"/>
          <ac:picMkLst>
            <pc:docMk/>
            <pc:sldMk cId="3697938486" sldId="291"/>
            <ac:picMk id="29" creationId="{C8AF5871-67D8-608D-D8C6-AF2231FCA7B3}"/>
          </ac:picMkLst>
        </pc:picChg>
        <pc:picChg chg="add del mod">
          <ac:chgData name="Alina Zivanovic" userId="S::zivanovica@rferl.org::bbdeddc9-4eef-4c4b-b4d1-a2a3a1456286" providerId="AD" clId="Web-{21493E89-4A26-72D1-AA73-F14DD2CECB8B}" dt="2024-07-03T10:40:44.590" v="539"/>
          <ac:picMkLst>
            <pc:docMk/>
            <pc:sldMk cId="3697938486" sldId="291"/>
            <ac:picMk id="30" creationId="{6085F944-2DFB-D4AD-14D8-63048757E477}"/>
          </ac:picMkLst>
        </pc:picChg>
        <pc:picChg chg="add del mod">
          <ac:chgData name="Alina Zivanovic" userId="S::zivanovica@rferl.org::bbdeddc9-4eef-4c4b-b4d1-a2a3a1456286" providerId="AD" clId="Web-{21493E89-4A26-72D1-AA73-F14DD2CECB8B}" dt="2024-07-03T11:02:05.420" v="1146"/>
          <ac:picMkLst>
            <pc:docMk/>
            <pc:sldMk cId="3697938486" sldId="291"/>
            <ac:picMk id="31" creationId="{36D0D765-3A29-E40A-9154-AC2A8B68E85A}"/>
          </ac:picMkLst>
        </pc:picChg>
      </pc:sldChg>
      <pc:sldChg chg="delSp modSp add del replId">
        <pc:chgData name="Alina Zivanovic" userId="S::zivanovica@rferl.org::bbdeddc9-4eef-4c4b-b4d1-a2a3a1456286" providerId="AD" clId="Web-{21493E89-4A26-72D1-AA73-F14DD2CECB8B}" dt="2024-07-03T10:57:28.481" v="930"/>
        <pc:sldMkLst>
          <pc:docMk/>
          <pc:sldMk cId="2612524878" sldId="292"/>
        </pc:sldMkLst>
        <pc:spChg chg="mod">
          <ac:chgData name="Alina Zivanovic" userId="S::zivanovica@rferl.org::bbdeddc9-4eef-4c4b-b4d1-a2a3a1456286" providerId="AD" clId="Web-{21493E89-4A26-72D1-AA73-F14DD2CECB8B}" dt="2024-07-03T10:27:12.931" v="162" actId="1076"/>
          <ac:spMkLst>
            <pc:docMk/>
            <pc:sldMk cId="2612524878" sldId="292"/>
            <ac:spMk id="2" creationId="{4518FC28-E0BD-4387-B8BE-9965D1A57FF1}"/>
          </ac:spMkLst>
        </pc:spChg>
        <pc:spChg chg="mod">
          <ac:chgData name="Alina Zivanovic" userId="S::zivanovica@rferl.org::bbdeddc9-4eef-4c4b-b4d1-a2a3a1456286" providerId="AD" clId="Web-{21493E89-4A26-72D1-AA73-F14DD2CECB8B}" dt="2024-07-03T10:27:12.931" v="161" actId="1076"/>
          <ac:spMkLst>
            <pc:docMk/>
            <pc:sldMk cId="2612524878" sldId="292"/>
            <ac:spMk id="3" creationId="{FED19BCA-B61F-4EA6-A1FB-CCA3BD8506FB}"/>
          </ac:spMkLst>
        </pc:spChg>
        <pc:picChg chg="mod">
          <ac:chgData name="Alina Zivanovic" userId="S::zivanovica@rferl.org::bbdeddc9-4eef-4c4b-b4d1-a2a3a1456286" providerId="AD" clId="Web-{21493E89-4A26-72D1-AA73-F14DD2CECB8B}" dt="2024-07-03T10:27:12.931" v="159" actId="1076"/>
          <ac:picMkLst>
            <pc:docMk/>
            <pc:sldMk cId="2612524878" sldId="292"/>
            <ac:picMk id="4" creationId="{5DFF1515-0728-F566-437F-446073FEF517}"/>
          </ac:picMkLst>
        </pc:picChg>
        <pc:picChg chg="mod">
          <ac:chgData name="Alina Zivanovic" userId="S::zivanovica@rferl.org::bbdeddc9-4eef-4c4b-b4d1-a2a3a1456286" providerId="AD" clId="Web-{21493E89-4A26-72D1-AA73-F14DD2CECB8B}" dt="2024-07-03T10:27:12.931" v="158" actId="1076"/>
          <ac:picMkLst>
            <pc:docMk/>
            <pc:sldMk cId="2612524878" sldId="292"/>
            <ac:picMk id="8" creationId="{B411FD57-794D-CBAA-57FC-99CE3766570A}"/>
          </ac:picMkLst>
        </pc:picChg>
        <pc:picChg chg="mod">
          <ac:chgData name="Alina Zivanovic" userId="S::zivanovica@rferl.org::bbdeddc9-4eef-4c4b-b4d1-a2a3a1456286" providerId="AD" clId="Web-{21493E89-4A26-72D1-AA73-F14DD2CECB8B}" dt="2024-07-03T10:27:12.931" v="157" actId="1076"/>
          <ac:picMkLst>
            <pc:docMk/>
            <pc:sldMk cId="2612524878" sldId="292"/>
            <ac:picMk id="9" creationId="{FF213BB3-DE92-A66D-BC0D-24580466F688}"/>
          </ac:picMkLst>
        </pc:picChg>
        <pc:picChg chg="mod">
          <ac:chgData name="Alina Zivanovic" userId="S::zivanovica@rferl.org::bbdeddc9-4eef-4c4b-b4d1-a2a3a1456286" providerId="AD" clId="Web-{21493E89-4A26-72D1-AA73-F14DD2CECB8B}" dt="2024-07-03T10:27:12.931" v="156" actId="1076"/>
          <ac:picMkLst>
            <pc:docMk/>
            <pc:sldMk cId="2612524878" sldId="292"/>
            <ac:picMk id="10" creationId="{C25EACF8-C338-9A4D-48CD-A56AFA706B09}"/>
          </ac:picMkLst>
        </pc:picChg>
        <pc:picChg chg="del mod">
          <ac:chgData name="Alina Zivanovic" userId="S::zivanovica@rferl.org::bbdeddc9-4eef-4c4b-b4d1-a2a3a1456286" providerId="AD" clId="Web-{21493E89-4A26-72D1-AA73-F14DD2CECB8B}" dt="2024-07-03T10:57:17.058" v="926"/>
          <ac:picMkLst>
            <pc:docMk/>
            <pc:sldMk cId="2612524878" sldId="292"/>
            <ac:picMk id="11" creationId="{8371B1CE-687D-EF94-7631-733FFABD7CE7}"/>
          </ac:picMkLst>
        </pc:picChg>
        <pc:picChg chg="mod">
          <ac:chgData name="Alina Zivanovic" userId="S::zivanovica@rferl.org::bbdeddc9-4eef-4c4b-b4d1-a2a3a1456286" providerId="AD" clId="Web-{21493E89-4A26-72D1-AA73-F14DD2CECB8B}" dt="2024-07-03T10:27:12.931" v="154" actId="1076"/>
          <ac:picMkLst>
            <pc:docMk/>
            <pc:sldMk cId="2612524878" sldId="292"/>
            <ac:picMk id="14" creationId="{687CCA6A-3F3B-133C-D744-21574B48648A}"/>
          </ac:picMkLst>
        </pc:picChg>
        <pc:picChg chg="mod">
          <ac:chgData name="Alina Zivanovic" userId="S::zivanovica@rferl.org::bbdeddc9-4eef-4c4b-b4d1-a2a3a1456286" providerId="AD" clId="Web-{21493E89-4A26-72D1-AA73-F14DD2CECB8B}" dt="2024-07-03T10:27:12.931" v="153" actId="1076"/>
          <ac:picMkLst>
            <pc:docMk/>
            <pc:sldMk cId="2612524878" sldId="292"/>
            <ac:picMk id="15" creationId="{B6564F87-D5AD-B0DF-90C2-2853BCCFA3CC}"/>
          </ac:picMkLst>
        </pc:picChg>
        <pc:picChg chg="mod">
          <ac:chgData name="Alina Zivanovic" userId="S::zivanovica@rferl.org::bbdeddc9-4eef-4c4b-b4d1-a2a3a1456286" providerId="AD" clId="Web-{21493E89-4A26-72D1-AA73-F14DD2CECB8B}" dt="2024-07-03T10:27:12.931" v="152" actId="1076"/>
          <ac:picMkLst>
            <pc:docMk/>
            <pc:sldMk cId="2612524878" sldId="292"/>
            <ac:picMk id="16" creationId="{99B09BFE-11EF-723D-4FB3-F2F5A5FB892F}"/>
          </ac:picMkLst>
        </pc:picChg>
        <pc:picChg chg="mod">
          <ac:chgData name="Alina Zivanovic" userId="S::zivanovica@rferl.org::bbdeddc9-4eef-4c4b-b4d1-a2a3a1456286" providerId="AD" clId="Web-{21493E89-4A26-72D1-AA73-F14DD2CECB8B}" dt="2024-07-03T10:27:12.931" v="151" actId="1076"/>
          <ac:picMkLst>
            <pc:docMk/>
            <pc:sldMk cId="2612524878" sldId="292"/>
            <ac:picMk id="17" creationId="{6B59744E-BE97-2FE5-BFF6-B26D95920946}"/>
          </ac:picMkLst>
        </pc:picChg>
        <pc:picChg chg="del mod">
          <ac:chgData name="Alina Zivanovic" userId="S::zivanovica@rferl.org::bbdeddc9-4eef-4c4b-b4d1-a2a3a1456286" providerId="AD" clId="Web-{21493E89-4A26-72D1-AA73-F14DD2CECB8B}" dt="2024-07-03T10:57:13.277" v="924"/>
          <ac:picMkLst>
            <pc:docMk/>
            <pc:sldMk cId="2612524878" sldId="292"/>
            <ac:picMk id="18" creationId="{FF3E71A5-A4AF-4363-F2E3-066DA9DA256B}"/>
          </ac:picMkLst>
        </pc:picChg>
        <pc:picChg chg="mod">
          <ac:chgData name="Alina Zivanovic" userId="S::zivanovica@rferl.org::bbdeddc9-4eef-4c4b-b4d1-a2a3a1456286" providerId="AD" clId="Web-{21493E89-4A26-72D1-AA73-F14DD2CECB8B}" dt="2024-07-03T10:27:12.931" v="149" actId="1076"/>
          <ac:picMkLst>
            <pc:docMk/>
            <pc:sldMk cId="2612524878" sldId="292"/>
            <ac:picMk id="19" creationId="{71408607-69F0-40D3-07F1-0A826EED4DE0}"/>
          </ac:picMkLst>
        </pc:picChg>
        <pc:picChg chg="mod">
          <ac:chgData name="Alina Zivanovic" userId="S::zivanovica@rferl.org::bbdeddc9-4eef-4c4b-b4d1-a2a3a1456286" providerId="AD" clId="Web-{21493E89-4A26-72D1-AA73-F14DD2CECB8B}" dt="2024-07-03T10:27:12.931" v="148" actId="1076"/>
          <ac:picMkLst>
            <pc:docMk/>
            <pc:sldMk cId="2612524878" sldId="292"/>
            <ac:picMk id="20" creationId="{B6A1BB54-2B3E-6A5A-8BBD-B17EDD44CF7C}"/>
          </ac:picMkLst>
        </pc:picChg>
        <pc:picChg chg="mod">
          <ac:chgData name="Alina Zivanovic" userId="S::zivanovica@rferl.org::bbdeddc9-4eef-4c4b-b4d1-a2a3a1456286" providerId="AD" clId="Web-{21493E89-4A26-72D1-AA73-F14DD2CECB8B}" dt="2024-07-03T10:27:12.931" v="147" actId="1076"/>
          <ac:picMkLst>
            <pc:docMk/>
            <pc:sldMk cId="2612524878" sldId="292"/>
            <ac:picMk id="21" creationId="{BE8B8C3B-DEF5-0D3C-69D6-D857A5B0635E}"/>
          </ac:picMkLst>
        </pc:picChg>
        <pc:picChg chg="del mod">
          <ac:chgData name="Alina Zivanovic" userId="S::zivanovica@rferl.org::bbdeddc9-4eef-4c4b-b4d1-a2a3a1456286" providerId="AD" clId="Web-{21493E89-4A26-72D1-AA73-F14DD2CECB8B}" dt="2024-07-03T10:56:40.134" v="915"/>
          <ac:picMkLst>
            <pc:docMk/>
            <pc:sldMk cId="2612524878" sldId="292"/>
            <ac:picMk id="22" creationId="{A192210E-8A3D-E328-5535-0364B7B6CF3B}"/>
          </ac:picMkLst>
        </pc:picChg>
        <pc:picChg chg="mod">
          <ac:chgData name="Alina Zivanovic" userId="S::zivanovica@rferl.org::bbdeddc9-4eef-4c4b-b4d1-a2a3a1456286" providerId="AD" clId="Web-{21493E89-4A26-72D1-AA73-F14DD2CECB8B}" dt="2024-07-03T10:56:35.962" v="913" actId="1076"/>
          <ac:picMkLst>
            <pc:docMk/>
            <pc:sldMk cId="2612524878" sldId="292"/>
            <ac:picMk id="24" creationId="{BDD1A49E-406C-E1B8-6A93-08F811BD1F9A}"/>
          </ac:picMkLst>
        </pc:picChg>
        <pc:picChg chg="del mod">
          <ac:chgData name="Alina Zivanovic" userId="S::zivanovica@rferl.org::bbdeddc9-4eef-4c4b-b4d1-a2a3a1456286" providerId="AD" clId="Web-{21493E89-4A26-72D1-AA73-F14DD2CECB8B}" dt="2024-07-03T10:27:15.979" v="164"/>
          <ac:picMkLst>
            <pc:docMk/>
            <pc:sldMk cId="2612524878" sldId="292"/>
            <ac:picMk id="25" creationId="{F3AF8DA0-47B7-14CE-4541-D4CF2E13695C}"/>
          </ac:picMkLst>
        </pc:picChg>
        <pc:picChg chg="del mod">
          <ac:chgData name="Alina Zivanovic" userId="S::zivanovica@rferl.org::bbdeddc9-4eef-4c4b-b4d1-a2a3a1456286" providerId="AD" clId="Web-{21493E89-4A26-72D1-AA73-F14DD2CECB8B}" dt="2024-07-03T10:56:47.197" v="917"/>
          <ac:picMkLst>
            <pc:docMk/>
            <pc:sldMk cId="2612524878" sldId="292"/>
            <ac:picMk id="27" creationId="{3F463DC1-81D6-F6CB-76AE-D7CDCC8C5134}"/>
          </ac:picMkLst>
        </pc:picChg>
        <pc:picChg chg="mod">
          <ac:chgData name="Alina Zivanovic" userId="S::zivanovica@rferl.org::bbdeddc9-4eef-4c4b-b4d1-a2a3a1456286" providerId="AD" clId="Web-{21493E89-4A26-72D1-AA73-F14DD2CECB8B}" dt="2024-07-03T10:27:12.931" v="142" actId="1076"/>
          <ac:picMkLst>
            <pc:docMk/>
            <pc:sldMk cId="2612524878" sldId="292"/>
            <ac:picMk id="28" creationId="{A31A47C0-EC28-B7BA-71DB-F5681856453A}"/>
          </ac:picMkLst>
        </pc:picChg>
        <pc:picChg chg="del mod">
          <ac:chgData name="Alina Zivanovic" userId="S::zivanovica@rferl.org::bbdeddc9-4eef-4c4b-b4d1-a2a3a1456286" providerId="AD" clId="Web-{21493E89-4A26-72D1-AA73-F14DD2CECB8B}" dt="2024-07-03T10:57:21.496" v="929"/>
          <ac:picMkLst>
            <pc:docMk/>
            <pc:sldMk cId="2612524878" sldId="292"/>
            <ac:picMk id="29" creationId="{C8AF5871-67D8-608D-D8C6-AF2231FCA7B3}"/>
          </ac:picMkLst>
        </pc:picChg>
        <pc:picChg chg="mod">
          <ac:chgData name="Alina Zivanovic" userId="S::zivanovica@rferl.org::bbdeddc9-4eef-4c4b-b4d1-a2a3a1456286" providerId="AD" clId="Web-{21493E89-4A26-72D1-AA73-F14DD2CECB8B}" dt="2024-07-03T10:56:34.775" v="912" actId="1076"/>
          <ac:picMkLst>
            <pc:docMk/>
            <pc:sldMk cId="2612524878" sldId="292"/>
            <ac:picMk id="30" creationId="{6085F944-2DFB-D4AD-14D8-63048757E477}"/>
          </ac:picMkLst>
        </pc:picChg>
        <pc:picChg chg="mod">
          <ac:chgData name="Alina Zivanovic" userId="S::zivanovica@rferl.org::bbdeddc9-4eef-4c4b-b4d1-a2a3a1456286" providerId="AD" clId="Web-{21493E89-4A26-72D1-AA73-F14DD2CECB8B}" dt="2024-07-03T10:57:18.902" v="927" actId="1076"/>
          <ac:picMkLst>
            <pc:docMk/>
            <pc:sldMk cId="2612524878" sldId="292"/>
            <ac:picMk id="31" creationId="{36D0D765-3A29-E40A-9154-AC2A8B68E85A}"/>
          </ac:picMkLst>
        </pc:picChg>
        <pc:cxnChg chg="mod">
          <ac:chgData name="Alina Zivanovic" userId="S::zivanovica@rferl.org::bbdeddc9-4eef-4c4b-b4d1-a2a3a1456286" providerId="AD" clId="Web-{21493E89-4A26-72D1-AA73-F14DD2CECB8B}" dt="2024-07-03T10:27:12.931" v="160" actId="1076"/>
          <ac:cxnSpMkLst>
            <pc:docMk/>
            <pc:sldMk cId="2612524878" sldId="292"/>
            <ac:cxnSpMk id="23" creationId="{D87F08D6-2CA7-4A5A-BE34-07113DCA535D}"/>
          </ac:cxnSpMkLst>
        </pc:cxnChg>
      </pc:sldChg>
      <pc:sldChg chg="add ord replId">
        <pc:chgData name="Alina Zivanovic" userId="S::zivanovica@rferl.org::bbdeddc9-4eef-4c4b-b4d1-a2a3a1456286" providerId="AD" clId="Web-{21493E89-4A26-72D1-AA73-F14DD2CECB8B}" dt="2024-07-03T11:01:53.701" v="1145"/>
        <pc:sldMkLst>
          <pc:docMk/>
          <pc:sldMk cId="3945153005" sldId="293"/>
        </pc:sldMkLst>
      </pc:sldChg>
      <pc:sldChg chg="addSp delSp modSp add ord replId">
        <pc:chgData name="Alina Zivanovic" userId="S::zivanovica@rferl.org::bbdeddc9-4eef-4c4b-b4d1-a2a3a1456286" providerId="AD" clId="Web-{21493E89-4A26-72D1-AA73-F14DD2CECB8B}" dt="2024-07-03T12:09:19.055" v="1666" actId="1076"/>
        <pc:sldMkLst>
          <pc:docMk/>
          <pc:sldMk cId="2940232562" sldId="295"/>
        </pc:sldMkLst>
        <pc:spChg chg="mod">
          <ac:chgData name="Alina Zivanovic" userId="S::zivanovica@rferl.org::bbdeddc9-4eef-4c4b-b4d1-a2a3a1456286" providerId="AD" clId="Web-{21493E89-4A26-72D1-AA73-F14DD2CECB8B}" dt="2024-07-03T12:09:19.055" v="1666" actId="1076"/>
          <ac:spMkLst>
            <pc:docMk/>
            <pc:sldMk cId="2940232562" sldId="295"/>
            <ac:spMk id="2" creationId="{4518FC28-E0BD-4387-B8BE-9965D1A57FF1}"/>
          </ac:spMkLst>
        </pc:spChg>
        <pc:spChg chg="mod">
          <ac:chgData name="Alina Zivanovic" userId="S::zivanovica@rferl.org::bbdeddc9-4eef-4c4b-b4d1-a2a3a1456286" providerId="AD" clId="Web-{21493E89-4A26-72D1-AA73-F14DD2CECB8B}" dt="2024-07-03T12:09:16.633" v="1665" actId="1076"/>
          <ac:spMkLst>
            <pc:docMk/>
            <pc:sldMk cId="2940232562" sldId="295"/>
            <ac:spMk id="3" creationId="{FED19BCA-B61F-4EA6-A1FB-CCA3BD8506FB}"/>
          </ac:spMkLst>
        </pc:spChg>
        <pc:picChg chg="add mod modCrop">
          <ac:chgData name="Alina Zivanovic" userId="S::zivanovica@rferl.org::bbdeddc9-4eef-4c4b-b4d1-a2a3a1456286" providerId="AD" clId="Web-{21493E89-4A26-72D1-AA73-F14DD2CECB8B}" dt="2024-07-03T10:32:41.997" v="317" actId="1076"/>
          <ac:picMkLst>
            <pc:docMk/>
            <pc:sldMk cId="2940232562" sldId="295"/>
            <ac:picMk id="4" creationId="{00C41381-B842-91F7-723D-95FB8F1FCB4F}"/>
          </ac:picMkLst>
        </pc:picChg>
        <pc:picChg chg="del">
          <ac:chgData name="Alina Zivanovic" userId="S::zivanovica@rferl.org::bbdeddc9-4eef-4c4b-b4d1-a2a3a1456286" providerId="AD" clId="Web-{21493E89-4A26-72D1-AA73-F14DD2CECB8B}" dt="2024-07-03T10:31:06.835" v="258"/>
          <ac:picMkLst>
            <pc:docMk/>
            <pc:sldMk cId="2940232562" sldId="295"/>
            <ac:picMk id="5" creationId="{D3FAD4EF-7C2C-E8EE-6B12-8C05B3A02E30}"/>
          </ac:picMkLst>
        </pc:picChg>
        <pc:picChg chg="del">
          <ac:chgData name="Alina Zivanovic" userId="S::zivanovica@rferl.org::bbdeddc9-4eef-4c4b-b4d1-a2a3a1456286" providerId="AD" clId="Web-{21493E89-4A26-72D1-AA73-F14DD2CECB8B}" dt="2024-07-03T10:32:20.496" v="311"/>
          <ac:picMkLst>
            <pc:docMk/>
            <pc:sldMk cId="2940232562" sldId="295"/>
            <ac:picMk id="7" creationId="{1C83CC89-9C56-40E8-D20E-CF014DF69B05}"/>
          </ac:picMkLst>
        </pc:picChg>
        <pc:picChg chg="add mod modCrop">
          <ac:chgData name="Alina Zivanovic" userId="S::zivanovica@rferl.org::bbdeddc9-4eef-4c4b-b4d1-a2a3a1456286" providerId="AD" clId="Web-{21493E89-4A26-72D1-AA73-F14DD2CECB8B}" dt="2024-07-03T10:33:44.845" v="344" actId="14100"/>
          <ac:picMkLst>
            <pc:docMk/>
            <pc:sldMk cId="2940232562" sldId="295"/>
            <ac:picMk id="8" creationId="{33A7220A-4FC5-8075-9B78-EA0F2ED0C080}"/>
          </ac:picMkLst>
        </pc:picChg>
        <pc:picChg chg="add mod modCrop">
          <ac:chgData name="Alina Zivanovic" userId="S::zivanovica@rferl.org::bbdeddc9-4eef-4c4b-b4d1-a2a3a1456286" providerId="AD" clId="Web-{21493E89-4A26-72D1-AA73-F14DD2CECB8B}" dt="2024-07-03T12:09:12.476" v="1664" actId="14100"/>
          <ac:picMkLst>
            <pc:docMk/>
            <pc:sldMk cId="2940232562" sldId="295"/>
            <ac:picMk id="9" creationId="{4468F993-8C9B-FDA9-267F-5D269186BFCF}"/>
          </ac:picMkLst>
        </pc:picChg>
      </pc:sldChg>
      <pc:sldChg chg="addSp delSp modSp add replId">
        <pc:chgData name="Alina Zivanovic" userId="S::zivanovica@rferl.org::bbdeddc9-4eef-4c4b-b4d1-a2a3a1456286" providerId="AD" clId="Web-{21493E89-4A26-72D1-AA73-F14DD2CECB8B}" dt="2024-07-03T12:20:35.426" v="1676" actId="1076"/>
        <pc:sldMkLst>
          <pc:docMk/>
          <pc:sldMk cId="1030541345" sldId="296"/>
        </pc:sldMkLst>
        <pc:spChg chg="mod">
          <ac:chgData name="Alina Zivanovic" userId="S::zivanovica@rferl.org::bbdeddc9-4eef-4c4b-b4d1-a2a3a1456286" providerId="AD" clId="Web-{21493E89-4A26-72D1-AA73-F14DD2CECB8B}" dt="2024-07-03T12:20:24.847" v="1672" actId="1076"/>
          <ac:spMkLst>
            <pc:docMk/>
            <pc:sldMk cId="1030541345" sldId="296"/>
            <ac:spMk id="2" creationId="{4518FC28-E0BD-4387-B8BE-9965D1A57FF1}"/>
          </ac:spMkLst>
        </pc:spChg>
        <pc:spChg chg="mod">
          <ac:chgData name="Alina Zivanovic" userId="S::zivanovica@rferl.org::bbdeddc9-4eef-4c4b-b4d1-a2a3a1456286" providerId="AD" clId="Web-{21493E89-4A26-72D1-AA73-F14DD2CECB8B}" dt="2024-07-03T12:20:28.285" v="1673" actId="1076"/>
          <ac:spMkLst>
            <pc:docMk/>
            <pc:sldMk cId="1030541345" sldId="296"/>
            <ac:spMk id="3" creationId="{FED19BCA-B61F-4EA6-A1FB-CCA3BD8506FB}"/>
          </ac:spMkLst>
        </pc:spChg>
        <pc:picChg chg="del">
          <ac:chgData name="Alina Zivanovic" userId="S::zivanovica@rferl.org::bbdeddc9-4eef-4c4b-b4d1-a2a3a1456286" providerId="AD" clId="Web-{21493E89-4A26-72D1-AA73-F14DD2CECB8B}" dt="2024-07-03T10:35:04.366" v="391"/>
          <ac:picMkLst>
            <pc:docMk/>
            <pc:sldMk cId="1030541345" sldId="296"/>
            <ac:picMk id="5" creationId="{D3FAD4EF-7C2C-E8EE-6B12-8C05B3A02E30}"/>
          </ac:picMkLst>
        </pc:picChg>
        <pc:picChg chg="del">
          <ac:chgData name="Alina Zivanovic" userId="S::zivanovica@rferl.org::bbdeddc9-4eef-4c4b-b4d1-a2a3a1456286" providerId="AD" clId="Web-{21493E89-4A26-72D1-AA73-F14DD2CECB8B}" dt="2024-07-03T10:35:05.163" v="392"/>
          <ac:picMkLst>
            <pc:docMk/>
            <pc:sldMk cId="1030541345" sldId="296"/>
            <ac:picMk id="7" creationId="{1C83CC89-9C56-40E8-D20E-CF014DF69B05}"/>
          </ac:picMkLst>
        </pc:picChg>
        <pc:picChg chg="add del mod">
          <ac:chgData name="Alina Zivanovic" userId="S::zivanovica@rferl.org::bbdeddc9-4eef-4c4b-b4d1-a2a3a1456286" providerId="AD" clId="Web-{21493E89-4A26-72D1-AA73-F14DD2CECB8B}" dt="2024-07-03T10:38:45.020" v="494"/>
          <ac:picMkLst>
            <pc:docMk/>
            <pc:sldMk cId="1030541345" sldId="296"/>
            <ac:picMk id="8" creationId="{2B0DA655-C1C7-EBAD-6224-FD407E4EB720}"/>
          </ac:picMkLst>
        </pc:picChg>
        <pc:picChg chg="add del mod">
          <ac:chgData name="Alina Zivanovic" userId="S::zivanovica@rferl.org::bbdeddc9-4eef-4c4b-b4d1-a2a3a1456286" providerId="AD" clId="Web-{21493E89-4A26-72D1-AA73-F14DD2CECB8B}" dt="2024-07-03T10:37:19.640" v="443"/>
          <ac:picMkLst>
            <pc:docMk/>
            <pc:sldMk cId="1030541345" sldId="296"/>
            <ac:picMk id="9" creationId="{49D6531D-175D-448A-E164-9D9AE95AF82A}"/>
          </ac:picMkLst>
        </pc:picChg>
        <pc:picChg chg="add del mod modCrop">
          <ac:chgData name="Alina Zivanovic" userId="S::zivanovica@rferl.org::bbdeddc9-4eef-4c4b-b4d1-a2a3a1456286" providerId="AD" clId="Web-{21493E89-4A26-72D1-AA73-F14DD2CECB8B}" dt="2024-07-03T10:38:56.380" v="496"/>
          <ac:picMkLst>
            <pc:docMk/>
            <pc:sldMk cId="1030541345" sldId="296"/>
            <ac:picMk id="10" creationId="{E257D8BF-9648-AEF8-3ACA-58B614E710E7}"/>
          </ac:picMkLst>
        </pc:picChg>
        <pc:picChg chg="add mod modCrop">
          <ac:chgData name="Alina Zivanovic" userId="S::zivanovica@rferl.org::bbdeddc9-4eef-4c4b-b4d1-a2a3a1456286" providerId="AD" clId="Web-{21493E89-4A26-72D1-AA73-F14DD2CECB8B}" dt="2024-07-03T10:39:11.366" v="500" actId="1076"/>
          <ac:picMkLst>
            <pc:docMk/>
            <pc:sldMk cId="1030541345" sldId="296"/>
            <ac:picMk id="11" creationId="{2747C23E-4F94-C3FF-2062-A5A0FAC0CB53}"/>
          </ac:picMkLst>
        </pc:picChg>
        <pc:picChg chg="add mod modCrop">
          <ac:chgData name="Alina Zivanovic" userId="S::zivanovica@rferl.org::bbdeddc9-4eef-4c4b-b4d1-a2a3a1456286" providerId="AD" clId="Web-{21493E89-4A26-72D1-AA73-F14DD2CECB8B}" dt="2024-07-03T10:39:41.352" v="511" actId="1076"/>
          <ac:picMkLst>
            <pc:docMk/>
            <pc:sldMk cId="1030541345" sldId="296"/>
            <ac:picMk id="12" creationId="{78D0D3F7-FE40-F846-95B2-DC92518355E2}"/>
          </ac:picMkLst>
        </pc:picChg>
        <pc:picChg chg="add mod modCrop">
          <ac:chgData name="Alina Zivanovic" userId="S::zivanovica@rferl.org::bbdeddc9-4eef-4c4b-b4d1-a2a3a1456286" providerId="AD" clId="Web-{21493E89-4A26-72D1-AA73-F14DD2CECB8B}" dt="2024-07-03T12:20:35.426" v="1676" actId="1076"/>
          <ac:picMkLst>
            <pc:docMk/>
            <pc:sldMk cId="1030541345" sldId="296"/>
            <ac:picMk id="13" creationId="{7916E028-E26E-8C55-FEAE-6131FA2144B7}"/>
          </ac:picMkLst>
        </pc:picChg>
      </pc:sldChg>
      <pc:sldChg chg="addSp delSp modSp add replId">
        <pc:chgData name="Alina Zivanovic" userId="S::zivanovica@rferl.org::bbdeddc9-4eef-4c4b-b4d1-a2a3a1456286" providerId="AD" clId="Web-{21493E89-4A26-72D1-AA73-F14DD2CECB8B}" dt="2024-07-03T10:42:53.880" v="596" actId="1076"/>
        <pc:sldMkLst>
          <pc:docMk/>
          <pc:sldMk cId="1427790093" sldId="298"/>
        </pc:sldMkLst>
        <pc:spChg chg="mod">
          <ac:chgData name="Alina Zivanovic" userId="S::zivanovica@rferl.org::bbdeddc9-4eef-4c4b-b4d1-a2a3a1456286" providerId="AD" clId="Web-{21493E89-4A26-72D1-AA73-F14DD2CECB8B}" dt="2024-07-03T10:42:04.361" v="582" actId="20577"/>
          <ac:spMkLst>
            <pc:docMk/>
            <pc:sldMk cId="1427790093" sldId="298"/>
            <ac:spMk id="2" creationId="{4518FC28-E0BD-4387-B8BE-9965D1A57FF1}"/>
          </ac:spMkLst>
        </pc:spChg>
        <pc:spChg chg="mod">
          <ac:chgData name="Alina Zivanovic" userId="S::zivanovica@rferl.org::bbdeddc9-4eef-4c4b-b4d1-a2a3a1456286" providerId="AD" clId="Web-{21493E89-4A26-72D1-AA73-F14DD2CECB8B}" dt="2024-07-03T10:41:18.717" v="556" actId="20577"/>
          <ac:spMkLst>
            <pc:docMk/>
            <pc:sldMk cId="1427790093" sldId="298"/>
            <ac:spMk id="3" creationId="{FED19BCA-B61F-4EA6-A1FB-CCA3BD8506FB}"/>
          </ac:spMkLst>
        </pc:spChg>
        <pc:picChg chg="del">
          <ac:chgData name="Alina Zivanovic" userId="S::zivanovica@rferl.org::bbdeddc9-4eef-4c4b-b4d1-a2a3a1456286" providerId="AD" clId="Web-{21493E89-4A26-72D1-AA73-F14DD2CECB8B}" dt="2024-07-03T10:41:33.249" v="559"/>
          <ac:picMkLst>
            <pc:docMk/>
            <pc:sldMk cId="1427790093" sldId="298"/>
            <ac:picMk id="4" creationId="{00C41381-B842-91F7-723D-95FB8F1FCB4F}"/>
          </ac:picMkLst>
        </pc:picChg>
        <pc:picChg chg="add mod modCrop">
          <ac:chgData name="Alina Zivanovic" userId="S::zivanovica@rferl.org::bbdeddc9-4eef-4c4b-b4d1-a2a3a1456286" providerId="AD" clId="Web-{21493E89-4A26-72D1-AA73-F14DD2CECB8B}" dt="2024-07-03T10:42:18.018" v="586" actId="1076"/>
          <ac:picMkLst>
            <pc:docMk/>
            <pc:sldMk cId="1427790093" sldId="298"/>
            <ac:picMk id="5" creationId="{22BE3739-8C77-7B40-2660-6BE80C4734B9}"/>
          </ac:picMkLst>
        </pc:picChg>
        <pc:picChg chg="add mod">
          <ac:chgData name="Alina Zivanovic" userId="S::zivanovica@rferl.org::bbdeddc9-4eef-4c4b-b4d1-a2a3a1456286" providerId="AD" clId="Web-{21493E89-4A26-72D1-AA73-F14DD2CECB8B}" dt="2024-07-03T10:42:53.880" v="596" actId="1076"/>
          <ac:picMkLst>
            <pc:docMk/>
            <pc:sldMk cId="1427790093" sldId="298"/>
            <ac:picMk id="7" creationId="{BBF62854-8EA2-6C71-FC44-8D4A5A8284DE}"/>
          </ac:picMkLst>
        </pc:picChg>
        <pc:picChg chg="del">
          <ac:chgData name="Alina Zivanovic" userId="S::zivanovica@rferl.org::bbdeddc9-4eef-4c4b-b4d1-a2a3a1456286" providerId="AD" clId="Web-{21493E89-4A26-72D1-AA73-F14DD2CECB8B}" dt="2024-07-03T10:41:33.937" v="560"/>
          <ac:picMkLst>
            <pc:docMk/>
            <pc:sldMk cId="1427790093" sldId="298"/>
            <ac:picMk id="8" creationId="{33A7220A-4FC5-8075-9B78-EA0F2ED0C080}"/>
          </ac:picMkLst>
        </pc:picChg>
      </pc:sldChg>
      <pc:sldChg chg="addSp delSp modSp add ord replId">
        <pc:chgData name="Alina Zivanovic" userId="S::zivanovica@rferl.org::bbdeddc9-4eef-4c4b-b4d1-a2a3a1456286" providerId="AD" clId="Web-{21493E89-4A26-72D1-AA73-F14DD2CECB8B}" dt="2024-07-03T12:01:57.027" v="1595" actId="20577"/>
        <pc:sldMkLst>
          <pc:docMk/>
          <pc:sldMk cId="1095211006" sldId="299"/>
        </pc:sldMkLst>
        <pc:spChg chg="mod">
          <ac:chgData name="Alina Zivanovic" userId="S::zivanovica@rferl.org::bbdeddc9-4eef-4c4b-b4d1-a2a3a1456286" providerId="AD" clId="Web-{21493E89-4A26-72D1-AA73-F14DD2CECB8B}" dt="2024-07-03T12:01:57.027" v="1595" actId="20577"/>
          <ac:spMkLst>
            <pc:docMk/>
            <pc:sldMk cId="1095211006" sldId="299"/>
            <ac:spMk id="2" creationId="{4518FC28-E0BD-4387-B8BE-9965D1A57FF1}"/>
          </ac:spMkLst>
        </pc:spChg>
        <pc:spChg chg="mod">
          <ac:chgData name="Alina Zivanovic" userId="S::zivanovica@rferl.org::bbdeddc9-4eef-4c4b-b4d1-a2a3a1456286" providerId="AD" clId="Web-{21493E89-4A26-72D1-AA73-F14DD2CECB8B}" dt="2024-07-03T10:52:01.570" v="894" actId="20577"/>
          <ac:spMkLst>
            <pc:docMk/>
            <pc:sldMk cId="1095211006" sldId="299"/>
            <ac:spMk id="3" creationId="{FED19BCA-B61F-4EA6-A1FB-CCA3BD8506FB}"/>
          </ac:spMkLst>
        </pc:spChg>
        <pc:picChg chg="del">
          <ac:chgData name="Alina Zivanovic" userId="S::zivanovica@rferl.org::bbdeddc9-4eef-4c4b-b4d1-a2a3a1456286" providerId="AD" clId="Web-{21493E89-4A26-72D1-AA73-F14DD2CECB8B}" dt="2024-07-03T10:45:10.357" v="610"/>
          <ac:picMkLst>
            <pc:docMk/>
            <pc:sldMk cId="1095211006" sldId="299"/>
            <ac:picMk id="4" creationId="{00C41381-B842-91F7-723D-95FB8F1FCB4F}"/>
          </ac:picMkLst>
        </pc:picChg>
        <pc:picChg chg="add del mod">
          <ac:chgData name="Alina Zivanovic" userId="S::zivanovica@rferl.org::bbdeddc9-4eef-4c4b-b4d1-a2a3a1456286" providerId="AD" clId="Web-{21493E89-4A26-72D1-AA73-F14DD2CECB8B}" dt="2024-07-03T10:45:09.872" v="609"/>
          <ac:picMkLst>
            <pc:docMk/>
            <pc:sldMk cId="1095211006" sldId="299"/>
            <ac:picMk id="5" creationId="{C6E5B832-EE63-8E0F-4F52-4E9F514FC66C}"/>
          </ac:picMkLst>
        </pc:picChg>
        <pc:picChg chg="add del mod">
          <ac:chgData name="Alina Zivanovic" userId="S::zivanovica@rferl.org::bbdeddc9-4eef-4c4b-b4d1-a2a3a1456286" providerId="AD" clId="Web-{21493E89-4A26-72D1-AA73-F14DD2CECB8B}" dt="2024-07-03T10:49:57.062" v="850"/>
          <ac:picMkLst>
            <pc:docMk/>
            <pc:sldMk cId="1095211006" sldId="299"/>
            <ac:picMk id="7" creationId="{5C0448F2-93BB-497F-4E39-93AC5A081805}"/>
          </ac:picMkLst>
        </pc:picChg>
        <pc:picChg chg="del">
          <ac:chgData name="Alina Zivanovic" userId="S::zivanovica@rferl.org::bbdeddc9-4eef-4c4b-b4d1-a2a3a1456286" providerId="AD" clId="Web-{21493E89-4A26-72D1-AA73-F14DD2CECB8B}" dt="2024-07-03T10:47:27.584" v="781"/>
          <ac:picMkLst>
            <pc:docMk/>
            <pc:sldMk cId="1095211006" sldId="299"/>
            <ac:picMk id="8" creationId="{33A7220A-4FC5-8075-9B78-EA0F2ED0C080}"/>
          </ac:picMkLst>
        </pc:picChg>
        <pc:picChg chg="add del mod">
          <ac:chgData name="Alina Zivanovic" userId="S::zivanovica@rferl.org::bbdeddc9-4eef-4c4b-b4d1-a2a3a1456286" providerId="AD" clId="Web-{21493E89-4A26-72D1-AA73-F14DD2CECB8B}" dt="2024-07-03T10:49:56.093" v="849"/>
          <ac:picMkLst>
            <pc:docMk/>
            <pc:sldMk cId="1095211006" sldId="299"/>
            <ac:picMk id="9" creationId="{05D66D81-5531-A0A7-2C42-FECE607B7D66}"/>
          </ac:picMkLst>
        </pc:picChg>
        <pc:picChg chg="add del mod">
          <ac:chgData name="Alina Zivanovic" userId="S::zivanovica@rferl.org::bbdeddc9-4eef-4c4b-b4d1-a2a3a1456286" providerId="AD" clId="Web-{21493E89-4A26-72D1-AA73-F14DD2CECB8B}" dt="2024-07-03T10:56:59.745" v="920"/>
          <ac:picMkLst>
            <pc:docMk/>
            <pc:sldMk cId="1095211006" sldId="299"/>
            <ac:picMk id="10" creationId="{292E4092-8B98-0A6C-E764-1E6BF81AD588}"/>
          </ac:picMkLst>
        </pc:picChg>
        <pc:picChg chg="add mod">
          <ac:chgData name="Alina Zivanovic" userId="S::zivanovica@rferl.org::bbdeddc9-4eef-4c4b-b4d1-a2a3a1456286" providerId="AD" clId="Web-{21493E89-4A26-72D1-AA73-F14DD2CECB8B}" dt="2024-07-03T10:57:07.667" v="923" actId="1076"/>
          <ac:picMkLst>
            <pc:docMk/>
            <pc:sldMk cId="1095211006" sldId="299"/>
            <ac:picMk id="11" creationId="{713146CC-0B7C-ADAF-E503-6D8D8C88617E}"/>
          </ac:picMkLst>
        </pc:picChg>
      </pc:sldChg>
      <pc:sldChg chg="modSp add ord replId">
        <pc:chgData name="Alina Zivanovic" userId="S::zivanovica@rferl.org::bbdeddc9-4eef-4c4b-b4d1-a2a3a1456286" providerId="AD" clId="Web-{21493E89-4A26-72D1-AA73-F14DD2CECB8B}" dt="2024-07-03T12:02:04.699" v="1601" actId="20577"/>
        <pc:sldMkLst>
          <pc:docMk/>
          <pc:sldMk cId="1129187283" sldId="300"/>
        </pc:sldMkLst>
        <pc:spChg chg="mod">
          <ac:chgData name="Alina Zivanovic" userId="S::zivanovica@rferl.org::bbdeddc9-4eef-4c4b-b4d1-a2a3a1456286" providerId="AD" clId="Web-{21493E89-4A26-72D1-AA73-F14DD2CECB8B}" dt="2024-07-03T12:02:04.699" v="1601" actId="20577"/>
          <ac:spMkLst>
            <pc:docMk/>
            <pc:sldMk cId="1129187283" sldId="300"/>
            <ac:spMk id="2" creationId="{4518FC28-E0BD-4387-B8BE-9965D1A57FF1}"/>
          </ac:spMkLst>
        </pc:spChg>
        <pc:spChg chg="mod">
          <ac:chgData name="Alina Zivanovic" userId="S::zivanovica@rferl.org::bbdeddc9-4eef-4c4b-b4d1-a2a3a1456286" providerId="AD" clId="Web-{21493E89-4A26-72D1-AA73-F14DD2CECB8B}" dt="2024-07-03T10:59:32.223" v="992" actId="20577"/>
          <ac:spMkLst>
            <pc:docMk/>
            <pc:sldMk cId="1129187283" sldId="300"/>
            <ac:spMk id="3" creationId="{FED19BCA-B61F-4EA6-A1FB-CCA3BD8506FB}"/>
          </ac:spMkLst>
        </pc:spChg>
        <pc:picChg chg="mod">
          <ac:chgData name="Alina Zivanovic" userId="S::zivanovica@rferl.org::bbdeddc9-4eef-4c4b-b4d1-a2a3a1456286" providerId="AD" clId="Web-{21493E89-4A26-72D1-AA73-F14DD2CECB8B}" dt="2024-07-03T10:49:05.481" v="805" actId="14100"/>
          <ac:picMkLst>
            <pc:docMk/>
            <pc:sldMk cId="1129187283" sldId="300"/>
            <ac:picMk id="9" creationId="{05D66D81-5531-A0A7-2C42-FECE607B7D66}"/>
          </ac:picMkLst>
        </pc:picChg>
      </pc:sldChg>
      <pc:sldChg chg="add del replId">
        <pc:chgData name="Alina Zivanovic" userId="S::zivanovica@rferl.org::bbdeddc9-4eef-4c4b-b4d1-a2a3a1456286" providerId="AD" clId="Web-{21493E89-4A26-72D1-AA73-F14DD2CECB8B}" dt="2024-07-03T10:58:47.252" v="973"/>
        <pc:sldMkLst>
          <pc:docMk/>
          <pc:sldMk cId="2288900096" sldId="301"/>
        </pc:sldMkLst>
      </pc:sldChg>
      <pc:sldChg chg="addSp delSp modSp add replId">
        <pc:chgData name="Alina Zivanovic" userId="S::zivanovica@rferl.org::bbdeddc9-4eef-4c4b-b4d1-a2a3a1456286" providerId="AD" clId="Web-{21493E89-4A26-72D1-AA73-F14DD2CECB8B}" dt="2024-07-03T11:26:42.153" v="1302" actId="1076"/>
        <pc:sldMkLst>
          <pc:docMk/>
          <pc:sldMk cId="1982544337" sldId="302"/>
        </pc:sldMkLst>
        <pc:spChg chg="mod">
          <ac:chgData name="Alina Zivanovic" userId="S::zivanovica@rferl.org::bbdeddc9-4eef-4c4b-b4d1-a2a3a1456286" providerId="AD" clId="Web-{21493E89-4A26-72D1-AA73-F14DD2CECB8B}" dt="2024-07-03T10:53:12.996" v="899" actId="20577"/>
          <ac:spMkLst>
            <pc:docMk/>
            <pc:sldMk cId="1982544337" sldId="302"/>
            <ac:spMk id="2" creationId="{4518FC28-E0BD-4387-B8BE-9965D1A57FF1}"/>
          </ac:spMkLst>
        </pc:spChg>
        <pc:spChg chg="mod">
          <ac:chgData name="Alina Zivanovic" userId="S::zivanovica@rferl.org::bbdeddc9-4eef-4c4b-b4d1-a2a3a1456286" providerId="AD" clId="Web-{21493E89-4A26-72D1-AA73-F14DD2CECB8B}" dt="2024-07-03T11:06:43.406" v="1280" actId="20577"/>
          <ac:spMkLst>
            <pc:docMk/>
            <pc:sldMk cId="1982544337" sldId="302"/>
            <ac:spMk id="3" creationId="{FED19BCA-B61F-4EA6-A1FB-CCA3BD8506FB}"/>
          </ac:spMkLst>
        </pc:spChg>
        <pc:picChg chg="add mod">
          <ac:chgData name="Alina Zivanovic" userId="S::zivanovica@rferl.org::bbdeddc9-4eef-4c4b-b4d1-a2a3a1456286" providerId="AD" clId="Web-{21493E89-4A26-72D1-AA73-F14DD2CECB8B}" dt="2024-07-03T11:26:40.809" v="1301" actId="1076"/>
          <ac:picMkLst>
            <pc:docMk/>
            <pc:sldMk cId="1982544337" sldId="302"/>
            <ac:picMk id="4" creationId="{FE5C9C85-08A6-24A7-0808-225DC11C7083}"/>
          </ac:picMkLst>
        </pc:picChg>
        <pc:picChg chg="add mod">
          <ac:chgData name="Alina Zivanovic" userId="S::zivanovica@rferl.org::bbdeddc9-4eef-4c4b-b4d1-a2a3a1456286" providerId="AD" clId="Web-{21493E89-4A26-72D1-AA73-F14DD2CECB8B}" dt="2024-07-03T11:26:42.153" v="1302" actId="1076"/>
          <ac:picMkLst>
            <pc:docMk/>
            <pc:sldMk cId="1982544337" sldId="302"/>
            <ac:picMk id="5" creationId="{BE7FA9A7-7016-4120-2202-4C6C4E3C4C70}"/>
          </ac:picMkLst>
        </pc:picChg>
        <pc:picChg chg="del">
          <ac:chgData name="Alina Zivanovic" userId="S::zivanovica@rferl.org::bbdeddc9-4eef-4c4b-b4d1-a2a3a1456286" providerId="AD" clId="Web-{21493E89-4A26-72D1-AA73-F14DD2CECB8B}" dt="2024-07-03T10:53:14.512" v="900"/>
          <ac:picMkLst>
            <pc:docMk/>
            <pc:sldMk cId="1982544337" sldId="302"/>
            <ac:picMk id="11" creationId="{2747C23E-4F94-C3FF-2062-A5A0FAC0CB53}"/>
          </ac:picMkLst>
        </pc:picChg>
        <pc:picChg chg="del">
          <ac:chgData name="Alina Zivanovic" userId="S::zivanovica@rferl.org::bbdeddc9-4eef-4c4b-b4d1-a2a3a1456286" providerId="AD" clId="Web-{21493E89-4A26-72D1-AA73-F14DD2CECB8B}" dt="2024-07-03T11:05:56.153" v="1233"/>
          <ac:picMkLst>
            <pc:docMk/>
            <pc:sldMk cId="1982544337" sldId="302"/>
            <ac:picMk id="12" creationId="{78D0D3F7-FE40-F846-95B2-DC92518355E2}"/>
          </ac:picMkLst>
        </pc:picChg>
      </pc:sldChg>
      <pc:sldChg chg="addSp delSp modSp add ord replId">
        <pc:chgData name="Alina Zivanovic" userId="S::zivanovica@rferl.org::bbdeddc9-4eef-4c4b-b4d1-a2a3a1456286" providerId="AD" clId="Web-{21493E89-4A26-72D1-AA73-F14DD2CECB8B}" dt="2024-07-03T12:06:15.793" v="1606" actId="14100"/>
        <pc:sldMkLst>
          <pc:docMk/>
          <pc:sldMk cId="2411212104" sldId="303"/>
        </pc:sldMkLst>
        <pc:spChg chg="mod">
          <ac:chgData name="Alina Zivanovic" userId="S::zivanovica@rferl.org::bbdeddc9-4eef-4c4b-b4d1-a2a3a1456286" providerId="AD" clId="Web-{21493E89-4A26-72D1-AA73-F14DD2CECB8B}" dt="2024-07-03T10:55:38.037" v="909" actId="20577"/>
          <ac:spMkLst>
            <pc:docMk/>
            <pc:sldMk cId="2411212104" sldId="303"/>
            <ac:spMk id="2" creationId="{4518FC28-E0BD-4387-B8BE-9965D1A57FF1}"/>
          </ac:spMkLst>
        </pc:spChg>
        <pc:picChg chg="del">
          <ac:chgData name="Alina Zivanovic" userId="S::zivanovica@rferl.org::bbdeddc9-4eef-4c4b-b4d1-a2a3a1456286" providerId="AD" clId="Web-{21493E89-4A26-72D1-AA73-F14DD2CECB8B}" dt="2024-07-03T10:55:39.834" v="910"/>
          <ac:picMkLst>
            <pc:docMk/>
            <pc:sldMk cId="2411212104" sldId="303"/>
            <ac:picMk id="4" creationId="{FE5C9C85-08A6-24A7-0808-225DC11C7083}"/>
          </ac:picMkLst>
        </pc:picChg>
        <pc:picChg chg="add mod">
          <ac:chgData name="Alina Zivanovic" userId="S::zivanovica@rferl.org::bbdeddc9-4eef-4c4b-b4d1-a2a3a1456286" providerId="AD" clId="Web-{21493E89-4A26-72D1-AA73-F14DD2CECB8B}" dt="2024-07-03T10:55:41.349" v="911"/>
          <ac:picMkLst>
            <pc:docMk/>
            <pc:sldMk cId="2411212104" sldId="303"/>
            <ac:picMk id="5" creationId="{3C17B5E3-292D-3CA4-42A8-9DF794F5451F}"/>
          </ac:picMkLst>
        </pc:picChg>
        <pc:picChg chg="add mod">
          <ac:chgData name="Alina Zivanovic" userId="S::zivanovica@rferl.org::bbdeddc9-4eef-4c4b-b4d1-a2a3a1456286" providerId="AD" clId="Web-{21493E89-4A26-72D1-AA73-F14DD2CECB8B}" dt="2024-07-03T12:06:15.793" v="1606" actId="14100"/>
          <ac:picMkLst>
            <pc:docMk/>
            <pc:sldMk cId="2411212104" sldId="303"/>
            <ac:picMk id="7" creationId="{044BD9E9-84A0-3394-CF55-FB581DC5C055}"/>
          </ac:picMkLst>
        </pc:picChg>
        <pc:picChg chg="del">
          <ac:chgData name="Alina Zivanovic" userId="S::zivanovica@rferl.org::bbdeddc9-4eef-4c4b-b4d1-a2a3a1456286" providerId="AD" clId="Web-{21493E89-4A26-72D1-AA73-F14DD2CECB8B}" dt="2024-07-03T11:36:56.192" v="1456"/>
          <ac:picMkLst>
            <pc:docMk/>
            <pc:sldMk cId="2411212104" sldId="303"/>
            <ac:picMk id="12" creationId="{78D0D3F7-FE40-F846-95B2-DC92518355E2}"/>
          </ac:picMkLst>
        </pc:picChg>
      </pc:sldChg>
      <pc:sldChg chg="addSp delSp modSp add ord replId">
        <pc:chgData name="Alina Zivanovic" userId="S::zivanovica@rferl.org::bbdeddc9-4eef-4c4b-b4d1-a2a3a1456286" providerId="AD" clId="Web-{21493E89-4A26-72D1-AA73-F14DD2CECB8B}" dt="2024-07-03T10:59:05.659" v="975"/>
        <pc:sldMkLst>
          <pc:docMk/>
          <pc:sldMk cId="1888050191" sldId="304"/>
        </pc:sldMkLst>
        <pc:spChg chg="mod">
          <ac:chgData name="Alina Zivanovic" userId="S::zivanovica@rferl.org::bbdeddc9-4eef-4c4b-b4d1-a2a3a1456286" providerId="AD" clId="Web-{21493E89-4A26-72D1-AA73-F14DD2CECB8B}" dt="2024-07-03T10:57:48.123" v="948" actId="20577"/>
          <ac:spMkLst>
            <pc:docMk/>
            <pc:sldMk cId="1888050191" sldId="304"/>
            <ac:spMk id="2" creationId="{4518FC28-E0BD-4387-B8BE-9965D1A57FF1}"/>
          </ac:spMkLst>
        </pc:spChg>
        <pc:spChg chg="mod">
          <ac:chgData name="Alina Zivanovic" userId="S::zivanovica@rferl.org::bbdeddc9-4eef-4c4b-b4d1-a2a3a1456286" providerId="AD" clId="Web-{21493E89-4A26-72D1-AA73-F14DD2CECB8B}" dt="2024-07-03T10:58:20.390" v="968" actId="20577"/>
          <ac:spMkLst>
            <pc:docMk/>
            <pc:sldMk cId="1888050191" sldId="304"/>
            <ac:spMk id="3" creationId="{FED19BCA-B61F-4EA6-A1FB-CCA3BD8506FB}"/>
          </ac:spMkLst>
        </pc:spChg>
        <pc:picChg chg="add mod">
          <ac:chgData name="Alina Zivanovic" userId="S::zivanovica@rferl.org::bbdeddc9-4eef-4c4b-b4d1-a2a3a1456286" providerId="AD" clId="Web-{21493E89-4A26-72D1-AA73-F14DD2CECB8B}" dt="2024-07-03T10:58:24.719" v="970" actId="14100"/>
          <ac:picMkLst>
            <pc:docMk/>
            <pc:sldMk cId="1888050191" sldId="304"/>
            <ac:picMk id="4" creationId="{43E7FFCE-541B-24AA-54D2-E53ADA9245DA}"/>
          </ac:picMkLst>
        </pc:picChg>
        <pc:picChg chg="del">
          <ac:chgData name="Alina Zivanovic" userId="S::zivanovica@rferl.org::bbdeddc9-4eef-4c4b-b4d1-a2a3a1456286" providerId="AD" clId="Web-{21493E89-4A26-72D1-AA73-F14DD2CECB8B}" dt="2024-07-03T10:58:26.125" v="971"/>
          <ac:picMkLst>
            <pc:docMk/>
            <pc:sldMk cId="1888050191" sldId="304"/>
            <ac:picMk id="12" creationId="{27D75037-7E58-5A09-3EC1-74B0F0C7DF4E}"/>
          </ac:picMkLst>
        </pc:picChg>
        <pc:picChg chg="del">
          <ac:chgData name="Alina Zivanovic" userId="S::zivanovica@rferl.org::bbdeddc9-4eef-4c4b-b4d1-a2a3a1456286" providerId="AD" clId="Web-{21493E89-4A26-72D1-AA73-F14DD2CECB8B}" dt="2024-07-03T10:57:58.233" v="950"/>
          <ac:picMkLst>
            <pc:docMk/>
            <pc:sldMk cId="1888050191" sldId="304"/>
            <ac:picMk id="13" creationId="{56110D57-7D5E-24A7-0F90-0C5168C34EAC}"/>
          </ac:picMkLst>
        </pc:picChg>
      </pc:sldChg>
      <pc:sldChg chg="addSp delSp modSp add ord replId">
        <pc:chgData name="Alina Zivanovic" userId="S::zivanovica@rferl.org::bbdeddc9-4eef-4c4b-b4d1-a2a3a1456286" providerId="AD" clId="Web-{21493E89-4A26-72D1-AA73-F14DD2CECB8B}" dt="2024-07-03T11:36:31.956" v="1455"/>
        <pc:sldMkLst>
          <pc:docMk/>
          <pc:sldMk cId="772782648" sldId="305"/>
        </pc:sldMkLst>
        <pc:spChg chg="mod">
          <ac:chgData name="Alina Zivanovic" userId="S::zivanovica@rferl.org::bbdeddc9-4eef-4c4b-b4d1-a2a3a1456286" providerId="AD" clId="Web-{21493E89-4A26-72D1-AA73-F14DD2CECB8B}" dt="2024-07-03T11:33:12.521" v="1391" actId="1076"/>
          <ac:spMkLst>
            <pc:docMk/>
            <pc:sldMk cId="772782648" sldId="305"/>
            <ac:spMk id="2" creationId="{4518FC28-E0BD-4387-B8BE-9965D1A57FF1}"/>
          </ac:spMkLst>
        </pc:spChg>
        <pc:spChg chg="mod">
          <ac:chgData name="Alina Zivanovic" userId="S::zivanovica@rferl.org::bbdeddc9-4eef-4c4b-b4d1-a2a3a1456286" providerId="AD" clId="Web-{21493E89-4A26-72D1-AA73-F14DD2CECB8B}" dt="2024-07-03T11:34:51.731" v="1426" actId="1076"/>
          <ac:spMkLst>
            <pc:docMk/>
            <pc:sldMk cId="772782648" sldId="305"/>
            <ac:spMk id="3" creationId="{FED19BCA-B61F-4EA6-A1FB-CCA3BD8506FB}"/>
          </ac:spMkLst>
        </pc:spChg>
        <pc:spChg chg="add del mod">
          <ac:chgData name="Alina Zivanovic" userId="S::zivanovica@rferl.org::bbdeddc9-4eef-4c4b-b4d1-a2a3a1456286" providerId="AD" clId="Web-{21493E89-4A26-72D1-AA73-F14DD2CECB8B}" dt="2024-07-03T11:35:22.389" v="1448"/>
          <ac:spMkLst>
            <pc:docMk/>
            <pc:sldMk cId="772782648" sldId="305"/>
            <ac:spMk id="10" creationId="{DEBAB343-8AF4-79F6-D5CD-02E2A94DAAD8}"/>
          </ac:spMkLst>
        </pc:spChg>
        <pc:spChg chg="add mod">
          <ac:chgData name="Alina Zivanovic" userId="S::zivanovica@rferl.org::bbdeddc9-4eef-4c4b-b4d1-a2a3a1456286" providerId="AD" clId="Web-{21493E89-4A26-72D1-AA73-F14DD2CECB8B}" dt="2024-07-03T11:35:18.639" v="1447" actId="1076"/>
          <ac:spMkLst>
            <pc:docMk/>
            <pc:sldMk cId="772782648" sldId="305"/>
            <ac:spMk id="14" creationId="{16866D8C-9684-3F33-5DAD-A2A73BEE1F46}"/>
          </ac:spMkLst>
        </pc:spChg>
        <pc:spChg chg="add mod">
          <ac:chgData name="Alina Zivanovic" userId="S::zivanovica@rferl.org::bbdeddc9-4eef-4c4b-b4d1-a2a3a1456286" providerId="AD" clId="Web-{21493E89-4A26-72D1-AA73-F14DD2CECB8B}" dt="2024-07-03T11:35:40.843" v="1453" actId="1076"/>
          <ac:spMkLst>
            <pc:docMk/>
            <pc:sldMk cId="772782648" sldId="305"/>
            <ac:spMk id="15" creationId="{DEDCB3C7-E29C-D46C-5E7D-7C66A34B7D44}"/>
          </ac:spMkLst>
        </pc:spChg>
        <pc:picChg chg="add mod modCrop">
          <ac:chgData name="Alina Zivanovic" userId="S::zivanovica@rferl.org::bbdeddc9-4eef-4c4b-b4d1-a2a3a1456286" providerId="AD" clId="Web-{21493E89-4A26-72D1-AA73-F14DD2CECB8B}" dt="2024-07-03T11:34:15.338" v="1414" actId="14100"/>
          <ac:picMkLst>
            <pc:docMk/>
            <pc:sldMk cId="772782648" sldId="305"/>
            <ac:picMk id="4" creationId="{16C537A5-4CED-F375-01CC-BD08C5178C22}"/>
          </ac:picMkLst>
        </pc:picChg>
        <pc:picChg chg="add del mod">
          <ac:chgData name="Alina Zivanovic" userId="S::zivanovica@rferl.org::bbdeddc9-4eef-4c4b-b4d1-a2a3a1456286" providerId="AD" clId="Web-{21493E89-4A26-72D1-AA73-F14DD2CECB8B}" dt="2024-07-03T11:05:11.322" v="1229"/>
          <ac:picMkLst>
            <pc:docMk/>
            <pc:sldMk cId="772782648" sldId="305"/>
            <ac:picMk id="5" creationId="{19397BBB-DE8B-8461-C305-E6854B07AC5D}"/>
          </ac:picMkLst>
        </pc:picChg>
        <pc:picChg chg="add mod">
          <ac:chgData name="Alina Zivanovic" userId="S::zivanovica@rferl.org::bbdeddc9-4eef-4c4b-b4d1-a2a3a1456286" providerId="AD" clId="Web-{21493E89-4A26-72D1-AA73-F14DD2CECB8B}" dt="2024-07-03T11:35:31.514" v="1451" actId="14100"/>
          <ac:picMkLst>
            <pc:docMk/>
            <pc:sldMk cId="772782648" sldId="305"/>
            <ac:picMk id="7" creationId="{42B969BF-AC7F-6C85-D239-35AC513C9518}"/>
          </ac:picMkLst>
        </pc:picChg>
        <pc:picChg chg="add mod">
          <ac:chgData name="Alina Zivanovic" userId="S::zivanovica@rferl.org::bbdeddc9-4eef-4c4b-b4d1-a2a3a1456286" providerId="AD" clId="Web-{21493E89-4A26-72D1-AA73-F14DD2CECB8B}" dt="2024-07-03T11:34:40.839" v="1422" actId="1076"/>
          <ac:picMkLst>
            <pc:docMk/>
            <pc:sldMk cId="772782648" sldId="305"/>
            <ac:picMk id="8" creationId="{38584E1A-416A-DF21-0402-F9499E155BED}"/>
          </ac:picMkLst>
        </pc:picChg>
        <pc:picChg chg="add del mod">
          <ac:chgData name="Alina Zivanovic" userId="S::zivanovica@rferl.org::bbdeddc9-4eef-4c4b-b4d1-a2a3a1456286" providerId="AD" clId="Web-{21493E89-4A26-72D1-AA73-F14DD2CECB8B}" dt="2024-07-03T11:34:39.089" v="1421"/>
          <ac:picMkLst>
            <pc:docMk/>
            <pc:sldMk cId="772782648" sldId="305"/>
            <ac:picMk id="9" creationId="{791F5806-F1B0-FEEA-3201-BC171B2A8511}"/>
          </ac:picMkLst>
        </pc:picChg>
        <pc:picChg chg="del">
          <ac:chgData name="Alina Zivanovic" userId="S::zivanovica@rferl.org::bbdeddc9-4eef-4c4b-b4d1-a2a3a1456286" providerId="AD" clId="Web-{21493E89-4A26-72D1-AA73-F14DD2CECB8B}" dt="2024-07-03T11:00:59.744" v="1092"/>
          <ac:picMkLst>
            <pc:docMk/>
            <pc:sldMk cId="772782648" sldId="305"/>
            <ac:picMk id="12" creationId="{27D75037-7E58-5A09-3EC1-74B0F0C7DF4E}"/>
          </ac:picMkLst>
        </pc:picChg>
        <pc:picChg chg="del">
          <ac:chgData name="Alina Zivanovic" userId="S::zivanovica@rferl.org::bbdeddc9-4eef-4c4b-b4d1-a2a3a1456286" providerId="AD" clId="Web-{21493E89-4A26-72D1-AA73-F14DD2CECB8B}" dt="2024-07-03T11:00:58.650" v="1091"/>
          <ac:picMkLst>
            <pc:docMk/>
            <pc:sldMk cId="772782648" sldId="305"/>
            <ac:picMk id="13" creationId="{56110D57-7D5E-24A7-0F90-0C5168C34EAC}"/>
          </ac:picMkLst>
        </pc:picChg>
      </pc:sldChg>
      <pc:sldChg chg="addSp delSp modSp add replId">
        <pc:chgData name="Alina Zivanovic" userId="S::zivanovica@rferl.org::bbdeddc9-4eef-4c4b-b4d1-a2a3a1456286" providerId="AD" clId="Web-{21493E89-4A26-72D1-AA73-F14DD2CECB8B}" dt="2024-07-03T11:17:00.210" v="1295" actId="14100"/>
        <pc:sldMkLst>
          <pc:docMk/>
          <pc:sldMk cId="2427537045" sldId="306"/>
        </pc:sldMkLst>
        <pc:spChg chg="mod">
          <ac:chgData name="Alina Zivanovic" userId="S::zivanovica@rferl.org::bbdeddc9-4eef-4c4b-b4d1-a2a3a1456286" providerId="AD" clId="Web-{21493E89-4A26-72D1-AA73-F14DD2CECB8B}" dt="2024-07-03T11:04:07.787" v="1176" actId="14100"/>
          <ac:spMkLst>
            <pc:docMk/>
            <pc:sldMk cId="2427537045" sldId="306"/>
            <ac:spMk id="2" creationId="{4518FC28-E0BD-4387-B8BE-9965D1A57FF1}"/>
          </ac:spMkLst>
        </pc:spChg>
        <pc:spChg chg="mod">
          <ac:chgData name="Alina Zivanovic" userId="S::zivanovica@rferl.org::bbdeddc9-4eef-4c4b-b4d1-a2a3a1456286" providerId="AD" clId="Web-{21493E89-4A26-72D1-AA73-F14DD2CECB8B}" dt="2024-07-03T11:04:39.898" v="1224" actId="20577"/>
          <ac:spMkLst>
            <pc:docMk/>
            <pc:sldMk cId="2427537045" sldId="306"/>
            <ac:spMk id="3" creationId="{FED19BCA-B61F-4EA6-A1FB-CCA3BD8506FB}"/>
          </ac:spMkLst>
        </pc:spChg>
        <pc:picChg chg="add mod modCrop">
          <ac:chgData name="Alina Zivanovic" userId="S::zivanovica@rferl.org::bbdeddc9-4eef-4c4b-b4d1-a2a3a1456286" providerId="AD" clId="Web-{21493E89-4A26-72D1-AA73-F14DD2CECB8B}" dt="2024-07-03T11:17:00.210" v="1295" actId="14100"/>
          <ac:picMkLst>
            <pc:docMk/>
            <pc:sldMk cId="2427537045" sldId="306"/>
            <ac:picMk id="4" creationId="{33D4B7A4-90E6-777B-3D4D-65D6612B0F12}"/>
          </ac:picMkLst>
        </pc:picChg>
        <pc:picChg chg="del">
          <ac:chgData name="Alina Zivanovic" userId="S::zivanovica@rferl.org::bbdeddc9-4eef-4c4b-b4d1-a2a3a1456286" providerId="AD" clId="Web-{21493E89-4A26-72D1-AA73-F14DD2CECB8B}" dt="2024-07-03T11:16:42.162" v="1289"/>
          <ac:picMkLst>
            <pc:docMk/>
            <pc:sldMk cId="2427537045" sldId="306"/>
            <ac:picMk id="8" creationId="{B411FD57-794D-CBAA-57FC-99CE3766570A}"/>
          </ac:picMkLst>
        </pc:picChg>
        <pc:picChg chg="del">
          <ac:chgData name="Alina Zivanovic" userId="S::zivanovica@rferl.org::bbdeddc9-4eef-4c4b-b4d1-a2a3a1456286" providerId="AD" clId="Web-{21493E89-4A26-72D1-AA73-F14DD2CECB8B}" dt="2024-07-03T11:03:45.395" v="1163"/>
          <ac:picMkLst>
            <pc:docMk/>
            <pc:sldMk cId="2427537045" sldId="306"/>
            <ac:picMk id="10" creationId="{C25EACF8-C338-9A4D-48CD-A56AFA706B09}"/>
          </ac:picMkLst>
        </pc:picChg>
        <pc:picChg chg="del">
          <ac:chgData name="Alina Zivanovic" userId="S::zivanovica@rferl.org::bbdeddc9-4eef-4c4b-b4d1-a2a3a1456286" providerId="AD" clId="Web-{21493E89-4A26-72D1-AA73-F14DD2CECB8B}" dt="2024-07-03T11:16:46.866" v="1290"/>
          <ac:picMkLst>
            <pc:docMk/>
            <pc:sldMk cId="2427537045" sldId="306"/>
            <ac:picMk id="21" creationId="{BE8B8C3B-DEF5-0D3C-69D6-D857A5B0635E}"/>
          </ac:picMkLst>
        </pc:picChg>
      </pc:sldChg>
      <pc:sldChg chg="addSp delSp modSp add replId">
        <pc:chgData name="Alina Zivanovic" userId="S::zivanovica@rferl.org::bbdeddc9-4eef-4c4b-b4d1-a2a3a1456286" providerId="AD" clId="Web-{21493E89-4A26-72D1-AA73-F14DD2CECB8B}" dt="2024-07-03T11:55:56.739" v="1525" actId="1076"/>
        <pc:sldMkLst>
          <pc:docMk/>
          <pc:sldMk cId="893037878" sldId="307"/>
        </pc:sldMkLst>
        <pc:spChg chg="mod">
          <ac:chgData name="Alina Zivanovic" userId="S::zivanovica@rferl.org::bbdeddc9-4eef-4c4b-b4d1-a2a3a1456286" providerId="AD" clId="Web-{21493E89-4A26-72D1-AA73-F14DD2CECB8B}" dt="2024-07-03T11:37:38.226" v="1467" actId="1076"/>
          <ac:spMkLst>
            <pc:docMk/>
            <pc:sldMk cId="893037878" sldId="307"/>
            <ac:spMk id="2" creationId="{4518FC28-E0BD-4387-B8BE-9965D1A57FF1}"/>
          </ac:spMkLst>
        </pc:spChg>
        <pc:spChg chg="del mod">
          <ac:chgData name="Alina Zivanovic" userId="S::zivanovica@rferl.org::bbdeddc9-4eef-4c4b-b4d1-a2a3a1456286" providerId="AD" clId="Web-{21493E89-4A26-72D1-AA73-F14DD2CECB8B}" dt="2024-07-03T11:37:32.053" v="1465"/>
          <ac:spMkLst>
            <pc:docMk/>
            <pc:sldMk cId="893037878" sldId="307"/>
            <ac:spMk id="3" creationId="{FED19BCA-B61F-4EA6-A1FB-CCA3BD8506FB}"/>
          </ac:spMkLst>
        </pc:spChg>
        <pc:spChg chg="add del mod">
          <ac:chgData name="Alina Zivanovic" userId="S::zivanovica@rferl.org::bbdeddc9-4eef-4c4b-b4d1-a2a3a1456286" providerId="AD" clId="Web-{21493E89-4A26-72D1-AA73-F14DD2CECB8B}" dt="2024-07-03T11:51:03.111" v="1472"/>
          <ac:spMkLst>
            <pc:docMk/>
            <pc:sldMk cId="893037878" sldId="307"/>
            <ac:spMk id="9" creationId="{AAE3D56D-065C-C0A3-4474-CED75BEE676F}"/>
          </ac:spMkLst>
        </pc:spChg>
        <pc:picChg chg="del">
          <ac:chgData name="Alina Zivanovic" userId="S::zivanovica@rferl.org::bbdeddc9-4eef-4c4b-b4d1-a2a3a1456286" providerId="AD" clId="Web-{21493E89-4A26-72D1-AA73-F14DD2CECB8B}" dt="2024-07-03T11:14:16.122" v="1281"/>
          <ac:picMkLst>
            <pc:docMk/>
            <pc:sldMk cId="893037878" sldId="307"/>
            <ac:picMk id="4" creationId="{FE5C9C85-08A6-24A7-0808-225DC11C7083}"/>
          </ac:picMkLst>
        </pc:picChg>
        <pc:picChg chg="add mod">
          <ac:chgData name="Alina Zivanovic" userId="S::zivanovica@rferl.org::bbdeddc9-4eef-4c4b-b4d1-a2a3a1456286" providerId="AD" clId="Web-{21493E89-4A26-72D1-AA73-F14DD2CECB8B}" dt="2024-07-03T11:55:42.441" v="1521" actId="1076"/>
          <ac:picMkLst>
            <pc:docMk/>
            <pc:sldMk cId="893037878" sldId="307"/>
            <ac:picMk id="5" creationId="{E601269C-DBA1-B2B9-A569-A2434C45E9B8}"/>
          </ac:picMkLst>
        </pc:picChg>
        <pc:picChg chg="add del mod modCrop">
          <ac:chgData name="Alina Zivanovic" userId="S::zivanovica@rferl.org::bbdeddc9-4eef-4c4b-b4d1-a2a3a1456286" providerId="AD" clId="Web-{21493E89-4A26-72D1-AA73-F14DD2CECB8B}" dt="2024-07-03T11:55:56.739" v="1525" actId="1076"/>
          <ac:picMkLst>
            <pc:docMk/>
            <pc:sldMk cId="893037878" sldId="307"/>
            <ac:picMk id="7" creationId="{D947A1C9-51E8-0B8D-805A-5B8BF42C9328}"/>
          </ac:picMkLst>
        </pc:picChg>
        <pc:picChg chg="add mod">
          <ac:chgData name="Alina Zivanovic" userId="S::zivanovica@rferl.org::bbdeddc9-4eef-4c4b-b4d1-a2a3a1456286" providerId="AD" clId="Web-{21493E89-4A26-72D1-AA73-F14DD2CECB8B}" dt="2024-07-03T11:55:40.363" v="1520" actId="14100"/>
          <ac:picMkLst>
            <pc:docMk/>
            <pc:sldMk cId="893037878" sldId="307"/>
            <ac:picMk id="10" creationId="{FFC38F21-EAB4-E1D8-15F6-5D8A2867D9F7}"/>
          </ac:picMkLst>
        </pc:picChg>
        <pc:picChg chg="del">
          <ac:chgData name="Alina Zivanovic" userId="S::zivanovica@rferl.org::bbdeddc9-4eef-4c4b-b4d1-a2a3a1456286" providerId="AD" clId="Web-{21493E89-4A26-72D1-AA73-F14DD2CECB8B}" dt="2024-07-03T11:14:48.546" v="1284"/>
          <ac:picMkLst>
            <pc:docMk/>
            <pc:sldMk cId="893037878" sldId="307"/>
            <ac:picMk id="12" creationId="{78D0D3F7-FE40-F846-95B2-DC92518355E2}"/>
          </ac:picMkLst>
        </pc:picChg>
      </pc:sldChg>
      <pc:sldChg chg="addSp delSp modSp add ord replId">
        <pc:chgData name="Alina Zivanovic" userId="S::zivanovica@rferl.org::bbdeddc9-4eef-4c4b-b4d1-a2a3a1456286" providerId="AD" clId="Web-{21493E89-4A26-72D1-AA73-F14DD2CECB8B}" dt="2024-07-03T12:01:10.665" v="1544"/>
        <pc:sldMkLst>
          <pc:docMk/>
          <pc:sldMk cId="3601479042" sldId="309"/>
        </pc:sldMkLst>
        <pc:spChg chg="mod">
          <ac:chgData name="Alina Zivanovic" userId="S::zivanovica@rferl.org::bbdeddc9-4eef-4c4b-b4d1-a2a3a1456286" providerId="AD" clId="Web-{21493E89-4A26-72D1-AA73-F14DD2CECB8B}" dt="2024-07-03T11:52:08.849" v="1497" actId="20577"/>
          <ac:spMkLst>
            <pc:docMk/>
            <pc:sldMk cId="3601479042" sldId="309"/>
            <ac:spMk id="2" creationId="{4518FC28-E0BD-4387-B8BE-9965D1A57FF1}"/>
          </ac:spMkLst>
        </pc:spChg>
        <pc:spChg chg="mod">
          <ac:chgData name="Alina Zivanovic" userId="S::zivanovica@rferl.org::bbdeddc9-4eef-4c4b-b4d1-a2a3a1456286" providerId="AD" clId="Web-{21493E89-4A26-72D1-AA73-F14DD2CECB8B}" dt="2024-07-03T11:28:55.505" v="1325" actId="20577"/>
          <ac:spMkLst>
            <pc:docMk/>
            <pc:sldMk cId="3601479042" sldId="309"/>
            <ac:spMk id="3" creationId="{FED19BCA-B61F-4EA6-A1FB-CCA3BD8506FB}"/>
          </ac:spMkLst>
        </pc:spChg>
        <pc:picChg chg="add mod">
          <ac:chgData name="Alina Zivanovic" userId="S::zivanovica@rferl.org::bbdeddc9-4eef-4c4b-b4d1-a2a3a1456286" providerId="AD" clId="Web-{21493E89-4A26-72D1-AA73-F14DD2CECB8B}" dt="2024-07-03T11:53:51.434" v="1502" actId="1076"/>
          <ac:picMkLst>
            <pc:docMk/>
            <pc:sldMk cId="3601479042" sldId="309"/>
            <ac:picMk id="4" creationId="{72CFF256-E0DC-7BC9-6084-60F5EA939A33}"/>
          </ac:picMkLst>
        </pc:picChg>
        <pc:picChg chg="add del mod">
          <ac:chgData name="Alina Zivanovic" userId="S::zivanovica@rferl.org::bbdeddc9-4eef-4c4b-b4d1-a2a3a1456286" providerId="AD" clId="Web-{21493E89-4A26-72D1-AA73-F14DD2CECB8B}" dt="2024-07-03T11:54:12.888" v="1507"/>
          <ac:picMkLst>
            <pc:docMk/>
            <pc:sldMk cId="3601479042" sldId="309"/>
            <ac:picMk id="5" creationId="{A0633F7F-5D20-E647-4EE0-EC43D4FA7242}"/>
          </ac:picMkLst>
        </pc:picChg>
        <pc:picChg chg="add del mod">
          <ac:chgData name="Alina Zivanovic" userId="S::zivanovica@rferl.org::bbdeddc9-4eef-4c4b-b4d1-a2a3a1456286" providerId="AD" clId="Web-{21493E89-4A26-72D1-AA73-F14DD2CECB8B}" dt="2024-07-03T12:01:10.665" v="1544"/>
          <ac:picMkLst>
            <pc:docMk/>
            <pc:sldMk cId="3601479042" sldId="309"/>
            <ac:picMk id="7" creationId="{BBB265D0-CA1A-85F7-5ACA-9689EA1A0E5E}"/>
          </ac:picMkLst>
        </pc:picChg>
        <pc:picChg chg="del">
          <ac:chgData name="Alina Zivanovic" userId="S::zivanovica@rferl.org::bbdeddc9-4eef-4c4b-b4d1-a2a3a1456286" providerId="AD" clId="Web-{21493E89-4A26-72D1-AA73-F14DD2CECB8B}" dt="2024-07-03T11:28:20.112" v="1304"/>
          <ac:picMkLst>
            <pc:docMk/>
            <pc:sldMk cId="3601479042" sldId="309"/>
            <ac:picMk id="11" creationId="{2747C23E-4F94-C3FF-2062-A5A0FAC0CB53}"/>
          </ac:picMkLst>
        </pc:picChg>
        <pc:picChg chg="del">
          <ac:chgData name="Alina Zivanovic" userId="S::zivanovica@rferl.org::bbdeddc9-4eef-4c4b-b4d1-a2a3a1456286" providerId="AD" clId="Web-{21493E89-4A26-72D1-AA73-F14DD2CECB8B}" dt="2024-07-03T11:28:55.771" v="1326"/>
          <ac:picMkLst>
            <pc:docMk/>
            <pc:sldMk cId="3601479042" sldId="309"/>
            <ac:picMk id="12" creationId="{78D0D3F7-FE40-F846-95B2-DC92518355E2}"/>
          </ac:picMkLst>
        </pc:picChg>
      </pc:sldChg>
      <pc:sldChg chg="modSp add replId">
        <pc:chgData name="Alina Zivanovic" userId="S::zivanovica@rferl.org::bbdeddc9-4eef-4c4b-b4d1-a2a3a1456286" providerId="AD" clId="Web-{21493E89-4A26-72D1-AA73-F14DD2CECB8B}" dt="2024-07-03T12:01:47.495" v="1594" actId="20577"/>
        <pc:sldMkLst>
          <pc:docMk/>
          <pc:sldMk cId="3573902966" sldId="311"/>
        </pc:sldMkLst>
        <pc:spChg chg="mod">
          <ac:chgData name="Alina Zivanovic" userId="S::zivanovica@rferl.org::bbdeddc9-4eef-4c4b-b4d1-a2a3a1456286" providerId="AD" clId="Web-{21493E89-4A26-72D1-AA73-F14DD2CECB8B}" dt="2024-07-03T12:01:47.495" v="1594" actId="20577"/>
          <ac:spMkLst>
            <pc:docMk/>
            <pc:sldMk cId="3573902966" sldId="311"/>
            <ac:spMk id="3" creationId="{FED19BCA-B61F-4EA6-A1FB-CCA3BD8506FB}"/>
          </ac:spMkLst>
        </pc:spChg>
      </pc:sldChg>
      <pc:sldChg chg="addSp delSp modSp add ord replId">
        <pc:chgData name="Alina Zivanovic" userId="S::zivanovica@rferl.org::bbdeddc9-4eef-4c4b-b4d1-a2a3a1456286" providerId="AD" clId="Web-{21493E89-4A26-72D1-AA73-F14DD2CECB8B}" dt="2024-07-03T12:36:17.705" v="1689" actId="1076"/>
        <pc:sldMkLst>
          <pc:docMk/>
          <pc:sldMk cId="2244635178" sldId="312"/>
        </pc:sldMkLst>
        <pc:spChg chg="mod">
          <ac:chgData name="Alina Zivanovic" userId="S::zivanovica@rferl.org::bbdeddc9-4eef-4c4b-b4d1-a2a3a1456286" providerId="AD" clId="Web-{21493E89-4A26-72D1-AA73-F14DD2CECB8B}" dt="2024-07-03T12:07:29.798" v="1617" actId="1076"/>
          <ac:spMkLst>
            <pc:docMk/>
            <pc:sldMk cId="2244635178" sldId="312"/>
            <ac:spMk id="2" creationId="{4518FC28-E0BD-4387-B8BE-9965D1A57FF1}"/>
          </ac:spMkLst>
        </pc:spChg>
        <pc:spChg chg="mod">
          <ac:chgData name="Alina Zivanovic" userId="S::zivanovica@rferl.org::bbdeddc9-4eef-4c4b-b4d1-a2a3a1456286" providerId="AD" clId="Web-{21493E89-4A26-72D1-AA73-F14DD2CECB8B}" dt="2024-07-03T12:22:17.714" v="1685" actId="20577"/>
          <ac:spMkLst>
            <pc:docMk/>
            <pc:sldMk cId="2244635178" sldId="312"/>
            <ac:spMk id="3" creationId="{FED19BCA-B61F-4EA6-A1FB-CCA3BD8506FB}"/>
          </ac:spMkLst>
        </pc:spChg>
        <pc:picChg chg="add mod">
          <ac:chgData name="Alina Zivanovic" userId="S::zivanovica@rferl.org::bbdeddc9-4eef-4c4b-b4d1-a2a3a1456286" providerId="AD" clId="Web-{21493E89-4A26-72D1-AA73-F14DD2CECB8B}" dt="2024-07-03T12:33:43.835" v="1687" actId="1076"/>
          <ac:picMkLst>
            <pc:docMk/>
            <pc:sldMk cId="2244635178" sldId="312"/>
            <ac:picMk id="4" creationId="{1AF102BD-2AAD-10F0-C61F-EE0C1A123597}"/>
          </ac:picMkLst>
        </pc:picChg>
        <pc:picChg chg="del">
          <ac:chgData name="Alina Zivanovic" userId="S::zivanovica@rferl.org::bbdeddc9-4eef-4c4b-b4d1-a2a3a1456286" providerId="AD" clId="Web-{21493E89-4A26-72D1-AA73-F14DD2CECB8B}" dt="2024-07-03T12:07:19.875" v="1613"/>
          <ac:picMkLst>
            <pc:docMk/>
            <pc:sldMk cId="2244635178" sldId="312"/>
            <ac:picMk id="5" creationId="{3C17B5E3-292D-3CA4-42A8-9DF794F5451F}"/>
          </ac:picMkLst>
        </pc:picChg>
        <pc:picChg chg="del">
          <ac:chgData name="Alina Zivanovic" userId="S::zivanovica@rferl.org::bbdeddc9-4eef-4c4b-b4d1-a2a3a1456286" providerId="AD" clId="Web-{21493E89-4A26-72D1-AA73-F14DD2CECB8B}" dt="2024-07-03T12:07:32.126" v="1619"/>
          <ac:picMkLst>
            <pc:docMk/>
            <pc:sldMk cId="2244635178" sldId="312"/>
            <ac:picMk id="7" creationId="{044BD9E9-84A0-3394-CF55-FB581DC5C055}"/>
          </ac:picMkLst>
        </pc:picChg>
        <pc:picChg chg="add mod">
          <ac:chgData name="Alina Zivanovic" userId="S::zivanovica@rferl.org::bbdeddc9-4eef-4c4b-b4d1-a2a3a1456286" providerId="AD" clId="Web-{21493E89-4A26-72D1-AA73-F14DD2CECB8B}" dt="2024-07-03T12:36:17.705" v="1689" actId="1076"/>
          <ac:picMkLst>
            <pc:docMk/>
            <pc:sldMk cId="2244635178" sldId="312"/>
            <ac:picMk id="8" creationId="{D6C95608-D8D5-4AAA-79AA-54F6584DEC1A}"/>
          </ac:picMkLst>
        </pc:picChg>
      </pc:sldChg>
    </pc:docChg>
  </pc:docChgLst>
  <pc:docChgLst>
    <pc:chgData name="Alina Zivanovic" userId="S::zivanovica@rferl.org::bbdeddc9-4eef-4c4b-b4d1-a2a3a1456286" providerId="AD" clId="Web-{EDB9D3A2-F831-729C-275C-39E78BA88AF1}"/>
    <pc:docChg chg="mod">
      <pc:chgData name="Alina Zivanovic" userId="S::zivanovica@rferl.org::bbdeddc9-4eef-4c4b-b4d1-a2a3a1456286" providerId="AD" clId="Web-{EDB9D3A2-F831-729C-275C-39E78BA88AF1}" dt="2024-07-08T11:56:33.083" v="1"/>
      <pc:docMkLst>
        <pc:docMk/>
      </pc:docMkLst>
      <pc:sldChg chg="modCm">
        <pc:chgData name="Alina Zivanovic" userId="S::zivanovica@rferl.org::bbdeddc9-4eef-4c4b-b4d1-a2a3a1456286" providerId="AD" clId="Web-{EDB9D3A2-F831-729C-275C-39E78BA88AF1}" dt="2024-07-08T11:56:33.083" v="1"/>
        <pc:sldMkLst>
          <pc:docMk/>
          <pc:sldMk cId="2411212104" sldId="303"/>
        </pc:sldMkLst>
        <pc:extLst>
          <p:ext xmlns:p="http://schemas.openxmlformats.org/presentationml/2006/main" uri="{D6D511B9-2390-475A-947B-AFAB55BFBCF1}">
            <pc226:cmChg xmlns:pc226="http://schemas.microsoft.com/office/powerpoint/2022/06/main/command" chg="">
              <pc226:chgData name="Alina Zivanovic" userId="S::zivanovica@rferl.org::bbdeddc9-4eef-4c4b-b4d1-a2a3a1456286" providerId="AD" clId="Web-{EDB9D3A2-F831-729C-275C-39E78BA88AF1}" dt="2024-07-08T11:56:33.083" v="1"/>
              <pc2:cmMkLst xmlns:pc2="http://schemas.microsoft.com/office/powerpoint/2019/9/main/command">
                <pc:docMk/>
                <pc:sldMk cId="2411212104" sldId="303"/>
                <pc2:cmMk id="{669A2696-2776-4A8E-A9FD-EBA8CC0F8600}"/>
              </pc2:cmMkLst>
              <pc226:cmRplyChg chg="add">
                <pc226:chgData name="Alina Zivanovic" userId="S::zivanovica@rferl.org::bbdeddc9-4eef-4c4b-b4d1-a2a3a1456286" providerId="AD" clId="Web-{EDB9D3A2-F831-729C-275C-39E78BA88AF1}" dt="2024-07-08T11:56:33.083" v="1"/>
                <pc2:cmRplyMkLst xmlns:pc2="http://schemas.microsoft.com/office/powerpoint/2019/9/main/command">
                  <pc:docMk/>
                  <pc:sldMk cId="2411212104" sldId="303"/>
                  <pc2:cmMk id="{669A2696-2776-4A8E-A9FD-EBA8CC0F8600}"/>
                  <pc2:cmRplyMk id="{44CA0E67-61B6-4A22-8BDB-EF175EA77821}"/>
                </pc2:cmRplyMkLst>
              </pc226:cmRplyChg>
            </pc226:cmChg>
          </p:ext>
        </pc:extLst>
      </pc:sldChg>
    </pc:docChg>
  </pc:docChgLst>
  <pc:docChgLst>
    <pc:chgData name="Alina Zivanovic" userId="S::zivanovica@rferl.org::bbdeddc9-4eef-4c4b-b4d1-a2a3a1456286" providerId="AD" clId="Web-{C16AF6BA-E2FA-207B-D7C8-44CC1BE265DF}"/>
    <pc:docChg chg="modSld">
      <pc:chgData name="Alina Zivanovic" userId="S::zivanovica@rferl.org::bbdeddc9-4eef-4c4b-b4d1-a2a3a1456286" providerId="AD" clId="Web-{C16AF6BA-E2FA-207B-D7C8-44CC1BE265DF}" dt="2024-07-17T11:31:14.226" v="352"/>
      <pc:docMkLst>
        <pc:docMk/>
      </pc:docMkLst>
      <pc:sldChg chg="modSp">
        <pc:chgData name="Alina Zivanovic" userId="S::zivanovica@rferl.org::bbdeddc9-4eef-4c4b-b4d1-a2a3a1456286" providerId="AD" clId="Web-{C16AF6BA-E2FA-207B-D7C8-44CC1BE265DF}" dt="2024-07-17T11:26:30.803" v="350" actId="20577"/>
        <pc:sldMkLst>
          <pc:docMk/>
          <pc:sldMk cId="1969787568" sldId="271"/>
        </pc:sldMkLst>
        <pc:spChg chg="mod">
          <ac:chgData name="Alina Zivanovic" userId="S::zivanovica@rferl.org::bbdeddc9-4eef-4c4b-b4d1-a2a3a1456286" providerId="AD" clId="Web-{C16AF6BA-E2FA-207B-D7C8-44CC1BE265DF}" dt="2024-07-17T11:26:30.803" v="350" actId="20577"/>
          <ac:spMkLst>
            <pc:docMk/>
            <pc:sldMk cId="1969787568" sldId="271"/>
            <ac:spMk id="3" creationId="{AF64C29E-DF30-4DC6-AB95-2016F9A703B6}"/>
          </ac:spMkLst>
        </pc:spChg>
      </pc:sldChg>
      <pc:sldChg chg="modSp modCm">
        <pc:chgData name="Alina Zivanovic" userId="S::zivanovica@rferl.org::bbdeddc9-4eef-4c4b-b4d1-a2a3a1456286" providerId="AD" clId="Web-{C16AF6BA-E2FA-207B-D7C8-44CC1BE265DF}" dt="2024-07-17T11:15:57.989" v="158" actId="20577"/>
        <pc:sldMkLst>
          <pc:docMk/>
          <pc:sldMk cId="1427790093" sldId="298"/>
        </pc:sldMkLst>
        <pc:spChg chg="mod">
          <ac:chgData name="Alina Zivanovic" userId="S::zivanovica@rferl.org::bbdeddc9-4eef-4c4b-b4d1-a2a3a1456286" providerId="AD" clId="Web-{C16AF6BA-E2FA-207B-D7C8-44CC1BE265DF}" dt="2024-07-17T11:15:57.989" v="158" actId="20577"/>
          <ac:spMkLst>
            <pc:docMk/>
            <pc:sldMk cId="1427790093" sldId="298"/>
            <ac:spMk id="2" creationId="{4518FC28-E0BD-4387-B8BE-9965D1A57FF1}"/>
          </ac:spMkLst>
        </pc:spChg>
        <pc:spChg chg="mod">
          <ac:chgData name="Alina Zivanovic" userId="S::zivanovica@rferl.org::bbdeddc9-4eef-4c4b-b4d1-a2a3a1456286" providerId="AD" clId="Web-{C16AF6BA-E2FA-207B-D7C8-44CC1BE265DF}" dt="2024-07-17T11:04:42.127" v="80" actId="20577"/>
          <ac:spMkLst>
            <pc:docMk/>
            <pc:sldMk cId="1427790093" sldId="298"/>
            <ac:spMk id="8" creationId="{B61CDC87-B3A0-3381-B83F-DDE168E9A7A2}"/>
          </ac:spMkLst>
        </pc:spChg>
        <pc:extLst>
          <p:ext xmlns:p="http://schemas.openxmlformats.org/presentationml/2006/main" uri="{D6D511B9-2390-475A-947B-AFAB55BFBCF1}">
            <pc226:cmChg xmlns:pc226="http://schemas.microsoft.com/office/powerpoint/2022/06/main/command" chg="mod">
              <pc226:chgData name="Alina Zivanovic" userId="S::zivanovica@rferl.org::bbdeddc9-4eef-4c4b-b4d1-a2a3a1456286" providerId="AD" clId="Web-{C16AF6BA-E2FA-207B-D7C8-44CC1BE265DF}" dt="2024-07-17T11:04:30.893" v="79" actId="20577"/>
              <pc2:cmMkLst xmlns:pc2="http://schemas.microsoft.com/office/powerpoint/2019/9/main/command">
                <pc:docMk/>
                <pc:sldMk cId="1427790093" sldId="298"/>
                <pc2:cmMk id="{B63D38F8-3059-4C30-B926-E600BE26806F}"/>
              </pc2:cmMkLst>
            </pc226:cmChg>
          </p:ext>
        </pc:extLst>
      </pc:sldChg>
      <pc:sldChg chg="delSp modSp modCm">
        <pc:chgData name="Alina Zivanovic" userId="S::zivanovica@rferl.org::bbdeddc9-4eef-4c4b-b4d1-a2a3a1456286" providerId="AD" clId="Web-{C16AF6BA-E2FA-207B-D7C8-44CC1BE265DF}" dt="2024-07-17T11:21:46.771" v="304" actId="20577"/>
        <pc:sldMkLst>
          <pc:docMk/>
          <pc:sldMk cId="1095211006" sldId="299"/>
        </pc:sldMkLst>
        <pc:spChg chg="mod">
          <ac:chgData name="Alina Zivanovic" userId="S::zivanovica@rferl.org::bbdeddc9-4eef-4c4b-b4d1-a2a3a1456286" providerId="AD" clId="Web-{C16AF6BA-E2FA-207B-D7C8-44CC1BE265DF}" dt="2024-07-17T11:21:26.927" v="297" actId="20577"/>
          <ac:spMkLst>
            <pc:docMk/>
            <pc:sldMk cId="1095211006" sldId="299"/>
            <ac:spMk id="2" creationId="{4518FC28-E0BD-4387-B8BE-9965D1A57FF1}"/>
          </ac:spMkLst>
        </pc:spChg>
        <pc:spChg chg="mod">
          <ac:chgData name="Alina Zivanovic" userId="S::zivanovica@rferl.org::bbdeddc9-4eef-4c4b-b4d1-a2a3a1456286" providerId="AD" clId="Web-{C16AF6BA-E2FA-207B-D7C8-44CC1BE265DF}" dt="2024-07-17T11:21:46.771" v="304" actId="20577"/>
          <ac:spMkLst>
            <pc:docMk/>
            <pc:sldMk cId="1095211006" sldId="299"/>
            <ac:spMk id="3" creationId="{FED19BCA-B61F-4EA6-A1FB-CCA3BD8506FB}"/>
          </ac:spMkLst>
        </pc:spChg>
        <pc:picChg chg="mod">
          <ac:chgData name="Alina Zivanovic" userId="S::zivanovica@rferl.org::bbdeddc9-4eef-4c4b-b4d1-a2a3a1456286" providerId="AD" clId="Web-{C16AF6BA-E2FA-207B-D7C8-44CC1BE265DF}" dt="2024-07-17T11:07:13.518" v="136" actId="1076"/>
          <ac:picMkLst>
            <pc:docMk/>
            <pc:sldMk cId="1095211006" sldId="299"/>
            <ac:picMk id="4" creationId="{3F701EFA-6510-AD3D-5066-5769E1B895BB}"/>
          </ac:picMkLst>
        </pc:picChg>
        <pc:picChg chg="mod">
          <ac:chgData name="Alina Zivanovic" userId="S::zivanovica@rferl.org::bbdeddc9-4eef-4c4b-b4d1-a2a3a1456286" providerId="AD" clId="Web-{C16AF6BA-E2FA-207B-D7C8-44CC1BE265DF}" dt="2024-07-17T11:07:10.846" v="135" actId="1076"/>
          <ac:picMkLst>
            <pc:docMk/>
            <pc:sldMk cId="1095211006" sldId="299"/>
            <ac:picMk id="11" creationId="{713146CC-0B7C-ADAF-E503-6D8D8C88617E}"/>
          </ac:picMkLst>
        </pc:picChg>
        <pc:cxnChg chg="del mod">
          <ac:chgData name="Alina Zivanovic" userId="S::zivanovica@rferl.org::bbdeddc9-4eef-4c4b-b4d1-a2a3a1456286" providerId="AD" clId="Web-{C16AF6BA-E2FA-207B-D7C8-44CC1BE265DF}" dt="2024-07-17T11:06:06.018" v="131"/>
          <ac:cxnSpMkLst>
            <pc:docMk/>
            <pc:sldMk cId="1095211006" sldId="299"/>
            <ac:cxnSpMk id="23" creationId="{D87F08D6-2CA7-4A5A-BE34-07113DCA535D}"/>
          </ac:cxnSpMkLst>
        </pc:cxnChg>
        <pc:extLst>
          <p:ext xmlns:p="http://schemas.openxmlformats.org/presentationml/2006/main" uri="{D6D511B9-2390-475A-947B-AFAB55BFBCF1}">
            <pc226:cmChg xmlns:pc226="http://schemas.microsoft.com/office/powerpoint/2022/06/main/command" chg="mod">
              <pc226:chgData name="Alina Zivanovic" userId="S::zivanovica@rferl.org::bbdeddc9-4eef-4c4b-b4d1-a2a3a1456286" providerId="AD" clId="Web-{C16AF6BA-E2FA-207B-D7C8-44CC1BE265DF}" dt="2024-07-17T11:21:40.240" v="302" actId="20577"/>
              <pc2:cmMkLst xmlns:pc2="http://schemas.microsoft.com/office/powerpoint/2019/9/main/command">
                <pc:docMk/>
                <pc:sldMk cId="1095211006" sldId="299"/>
                <pc2:cmMk id="{1296A26B-F90C-4658-A3BD-1C302D2321EF}"/>
              </pc2:cmMkLst>
            </pc226:cmChg>
          </p:ext>
        </pc:extLst>
      </pc:sldChg>
      <pc:sldChg chg="modSp modCm">
        <pc:chgData name="Alina Zivanovic" userId="S::zivanovica@rferl.org::bbdeddc9-4eef-4c4b-b4d1-a2a3a1456286" providerId="AD" clId="Web-{C16AF6BA-E2FA-207B-D7C8-44CC1BE265DF}" dt="2024-07-17T11:21:16.599" v="281"/>
        <pc:sldMkLst>
          <pc:docMk/>
          <pc:sldMk cId="1888050191" sldId="304"/>
        </pc:sldMkLst>
        <pc:spChg chg="mod">
          <ac:chgData name="Alina Zivanovic" userId="S::zivanovica@rferl.org::bbdeddc9-4eef-4c4b-b4d1-a2a3a1456286" providerId="AD" clId="Web-{C16AF6BA-E2FA-207B-D7C8-44CC1BE265DF}" dt="2024-07-17T11:20:55.771" v="280" actId="20577"/>
          <ac:spMkLst>
            <pc:docMk/>
            <pc:sldMk cId="1888050191" sldId="304"/>
            <ac:spMk id="2" creationId="{4518FC28-E0BD-4387-B8BE-9965D1A57FF1}"/>
          </ac:spMkLst>
        </pc:spChg>
        <pc:extLst>
          <p:ext xmlns:p="http://schemas.openxmlformats.org/presentationml/2006/main" uri="{D6D511B9-2390-475A-947B-AFAB55BFBCF1}">
            <pc226:cmChg xmlns:pc226="http://schemas.microsoft.com/office/powerpoint/2022/06/main/command" chg="mod">
              <pc226:chgData name="Alina Zivanovic" userId="S::zivanovica@rferl.org::bbdeddc9-4eef-4c4b-b4d1-a2a3a1456286" providerId="AD" clId="Web-{C16AF6BA-E2FA-207B-D7C8-44CC1BE265DF}" dt="2024-07-17T11:21:16.599" v="281"/>
              <pc2:cmMkLst xmlns:pc2="http://schemas.microsoft.com/office/powerpoint/2019/9/main/command">
                <pc:docMk/>
                <pc:sldMk cId="1888050191" sldId="304"/>
                <pc2:cmMk id="{E41DD8C3-5734-4327-B7FA-A1F56AD4609C}"/>
              </pc2:cmMkLst>
            </pc226:cmChg>
          </p:ext>
        </pc:extLst>
      </pc:sldChg>
      <pc:sldChg chg="modCm">
        <pc:chgData name="Alina Zivanovic" userId="S::zivanovica@rferl.org::bbdeddc9-4eef-4c4b-b4d1-a2a3a1456286" providerId="AD" clId="Web-{C16AF6BA-E2FA-207B-D7C8-44CC1BE265DF}" dt="2024-07-17T10:55:44.594" v="1"/>
        <pc:sldMkLst>
          <pc:docMk/>
          <pc:sldMk cId="772782648" sldId="305"/>
        </pc:sldMkLst>
        <pc:extLst>
          <p:ext xmlns:p="http://schemas.openxmlformats.org/presentationml/2006/main" uri="{D6D511B9-2390-475A-947B-AFAB55BFBCF1}">
            <pc226:cmChg xmlns:pc226="http://schemas.microsoft.com/office/powerpoint/2022/06/main/command" chg="mod modRxn">
              <pc226:chgData name="Alina Zivanovic" userId="S::zivanovica@rferl.org::bbdeddc9-4eef-4c4b-b4d1-a2a3a1456286" providerId="AD" clId="Web-{C16AF6BA-E2FA-207B-D7C8-44CC1BE265DF}" dt="2024-07-17T10:55:44.594" v="1"/>
              <pc2:cmMkLst xmlns:pc2="http://schemas.microsoft.com/office/powerpoint/2019/9/main/command">
                <pc:docMk/>
                <pc:sldMk cId="772782648" sldId="305"/>
                <pc2:cmMk id="{C3A0AA57-C74D-4CA8-A9B8-45095B92ADBE}"/>
              </pc2:cmMkLst>
            </pc226:cmChg>
          </p:ext>
        </pc:extLst>
      </pc:sldChg>
      <pc:sldChg chg="modSp modCm">
        <pc:chgData name="Alina Zivanovic" userId="S::zivanovica@rferl.org::bbdeddc9-4eef-4c4b-b4d1-a2a3a1456286" providerId="AD" clId="Web-{C16AF6BA-E2FA-207B-D7C8-44CC1BE265DF}" dt="2024-07-17T11:20:19.162" v="264"/>
        <pc:sldMkLst>
          <pc:docMk/>
          <pc:sldMk cId="2427537045" sldId="306"/>
        </pc:sldMkLst>
        <pc:spChg chg="mod">
          <ac:chgData name="Alina Zivanovic" userId="S::zivanovica@rferl.org::bbdeddc9-4eef-4c4b-b4d1-a2a3a1456286" providerId="AD" clId="Web-{C16AF6BA-E2FA-207B-D7C8-44CC1BE265DF}" dt="2024-07-17T11:20:10.193" v="263" actId="20577"/>
          <ac:spMkLst>
            <pc:docMk/>
            <pc:sldMk cId="2427537045" sldId="306"/>
            <ac:spMk id="3" creationId="{FED19BCA-B61F-4EA6-A1FB-CCA3BD8506FB}"/>
          </ac:spMkLst>
        </pc:spChg>
        <pc:picChg chg="mod">
          <ac:chgData name="Alina Zivanovic" userId="S::zivanovica@rferl.org::bbdeddc9-4eef-4c4b-b4d1-a2a3a1456286" providerId="AD" clId="Web-{C16AF6BA-E2FA-207B-D7C8-44CC1BE265DF}" dt="2024-07-17T11:16:48.505" v="162" actId="1076"/>
          <ac:picMkLst>
            <pc:docMk/>
            <pc:sldMk cId="2427537045" sldId="306"/>
            <ac:picMk id="4" creationId="{33D4B7A4-90E6-777B-3D4D-65D6612B0F12}"/>
          </ac:picMkLst>
        </pc:picChg>
        <pc:extLst>
          <p:ext xmlns:p="http://schemas.openxmlformats.org/presentationml/2006/main" uri="{D6D511B9-2390-475A-947B-AFAB55BFBCF1}">
            <pc226:cmChg xmlns:pc226="http://schemas.microsoft.com/office/powerpoint/2022/06/main/command" chg="mod">
              <pc226:chgData name="Alina Zivanovic" userId="S::zivanovica@rferl.org::bbdeddc9-4eef-4c4b-b4d1-a2a3a1456286" providerId="AD" clId="Web-{C16AF6BA-E2FA-207B-D7C8-44CC1BE265DF}" dt="2024-07-17T11:20:19.162" v="264"/>
              <pc2:cmMkLst xmlns:pc2="http://schemas.microsoft.com/office/powerpoint/2019/9/main/command">
                <pc:docMk/>
                <pc:sldMk cId="2427537045" sldId="306"/>
                <pc2:cmMk id="{6F8C50C7-0F5E-4D23-9503-8285635F0DA4}"/>
              </pc2:cmMkLst>
            </pc226:cmChg>
          </p:ext>
        </pc:extLst>
      </pc:sldChg>
      <pc:sldChg chg="modSp modCm">
        <pc:chgData name="Alina Zivanovic" userId="S::zivanovica@rferl.org::bbdeddc9-4eef-4c4b-b4d1-a2a3a1456286" providerId="AD" clId="Web-{C16AF6BA-E2FA-207B-D7C8-44CC1BE265DF}" dt="2024-07-17T11:13:25.363" v="157"/>
        <pc:sldMkLst>
          <pc:docMk/>
          <pc:sldMk cId="3573902966" sldId="311"/>
        </pc:sldMkLst>
        <pc:spChg chg="mod">
          <ac:chgData name="Alina Zivanovic" userId="S::zivanovica@rferl.org::bbdeddc9-4eef-4c4b-b4d1-a2a3a1456286" providerId="AD" clId="Web-{C16AF6BA-E2FA-207B-D7C8-44CC1BE265DF}" dt="2024-07-17T11:12:25.941" v="151" actId="20577"/>
          <ac:spMkLst>
            <pc:docMk/>
            <pc:sldMk cId="3573902966" sldId="311"/>
            <ac:spMk id="3" creationId="{FED19BCA-B61F-4EA6-A1FB-CCA3BD8506FB}"/>
          </ac:spMkLst>
        </pc:spChg>
        <pc:picChg chg="mod">
          <ac:chgData name="Alina Zivanovic" userId="S::zivanovica@rferl.org::bbdeddc9-4eef-4c4b-b4d1-a2a3a1456286" providerId="AD" clId="Web-{C16AF6BA-E2FA-207B-D7C8-44CC1BE265DF}" dt="2024-07-17T11:13:05.269" v="156" actId="1076"/>
          <ac:picMkLst>
            <pc:docMk/>
            <pc:sldMk cId="3573902966" sldId="311"/>
            <ac:picMk id="4" creationId="{72CFF256-E0DC-7BC9-6084-60F5EA939A33}"/>
          </ac:picMkLst>
        </pc:picChg>
        <pc:picChg chg="mod">
          <ac:chgData name="Alina Zivanovic" userId="S::zivanovica@rferl.org::bbdeddc9-4eef-4c4b-b4d1-a2a3a1456286" providerId="AD" clId="Web-{C16AF6BA-E2FA-207B-D7C8-44CC1BE265DF}" dt="2024-07-17T11:13:04.066" v="155" actId="1076"/>
          <ac:picMkLst>
            <pc:docMk/>
            <pc:sldMk cId="3573902966" sldId="311"/>
            <ac:picMk id="7" creationId="{1192B6AA-163C-D70C-78B1-D84C0A7219C6}"/>
          </ac:picMkLst>
        </pc:picChg>
        <pc:picChg chg="mod">
          <ac:chgData name="Alina Zivanovic" userId="S::zivanovica@rferl.org::bbdeddc9-4eef-4c4b-b4d1-a2a3a1456286" providerId="AD" clId="Web-{C16AF6BA-E2FA-207B-D7C8-44CC1BE265DF}" dt="2024-07-17T11:13:04.035" v="153" actId="1076"/>
          <ac:picMkLst>
            <pc:docMk/>
            <pc:sldMk cId="3573902966" sldId="311"/>
            <ac:picMk id="8" creationId="{8B6AAC01-C458-FFA3-C554-CFD863393863}"/>
          </ac:picMkLst>
        </pc:picChg>
        <pc:picChg chg="mod">
          <ac:chgData name="Alina Zivanovic" userId="S::zivanovica@rferl.org::bbdeddc9-4eef-4c4b-b4d1-a2a3a1456286" providerId="AD" clId="Web-{C16AF6BA-E2FA-207B-D7C8-44CC1BE265DF}" dt="2024-07-17T11:13:04.051" v="154" actId="1076"/>
          <ac:picMkLst>
            <pc:docMk/>
            <pc:sldMk cId="3573902966" sldId="311"/>
            <ac:picMk id="9" creationId="{19D1B787-48A9-2AB9-ADFE-0D070F569E04}"/>
          </ac:picMkLst>
        </pc:picChg>
        <pc:extLst>
          <p:ext xmlns:p="http://schemas.openxmlformats.org/presentationml/2006/main" uri="{D6D511B9-2390-475A-947B-AFAB55BFBCF1}">
            <pc226:cmChg xmlns:pc226="http://schemas.microsoft.com/office/powerpoint/2022/06/main/command" chg="mod">
              <pc226:chgData name="Alina Zivanovic" userId="S::zivanovica@rferl.org::bbdeddc9-4eef-4c4b-b4d1-a2a3a1456286" providerId="AD" clId="Web-{C16AF6BA-E2FA-207B-D7C8-44CC1BE265DF}" dt="2024-07-17T11:13:25.363" v="157"/>
              <pc2:cmMkLst xmlns:pc2="http://schemas.microsoft.com/office/powerpoint/2019/9/main/command">
                <pc:docMk/>
                <pc:sldMk cId="3573902966" sldId="311"/>
                <pc2:cmMk id="{21CB60C0-FF88-4090-8476-02FB1099252B}"/>
              </pc2:cmMkLst>
              <pc226:cmRplyChg chg="add">
                <pc226:chgData name="Alina Zivanovic" userId="S::zivanovica@rferl.org::bbdeddc9-4eef-4c4b-b4d1-a2a3a1456286" providerId="AD" clId="Web-{C16AF6BA-E2FA-207B-D7C8-44CC1BE265DF}" dt="2024-07-17T10:59:18.813" v="5"/>
                <pc2:cmRplyMkLst xmlns:pc2="http://schemas.microsoft.com/office/powerpoint/2019/9/main/command">
                  <pc:docMk/>
                  <pc:sldMk cId="3573902966" sldId="311"/>
                  <pc2:cmMk id="{21CB60C0-FF88-4090-8476-02FB1099252B}"/>
                  <pc2:cmRplyMk id="{C5243606-BC90-4829-84ED-DF7E8BC1A7A6}"/>
                </pc2:cmRplyMkLst>
              </pc226:cmRplyChg>
              <pc226:cmRplyChg chg="add">
                <pc226:chgData name="Alina Zivanovic" userId="S::zivanovica@rferl.org::bbdeddc9-4eef-4c4b-b4d1-a2a3a1456286" providerId="AD" clId="Web-{C16AF6BA-E2FA-207B-D7C8-44CC1BE265DF}" dt="2024-07-17T11:00:53.298" v="29"/>
                <pc2:cmRplyMkLst xmlns:pc2="http://schemas.microsoft.com/office/powerpoint/2019/9/main/command">
                  <pc:docMk/>
                  <pc:sldMk cId="3573902966" sldId="311"/>
                  <pc2:cmMk id="{21CB60C0-FF88-4090-8476-02FB1099252B}"/>
                  <pc2:cmRplyMk id="{1564C074-CE66-4FE8-9EE7-0E5911306CA0}"/>
                </pc2:cmRplyMkLst>
              </pc226:cmRplyChg>
            </pc226:cmChg>
          </p:ext>
        </pc:extLst>
      </pc:sldChg>
      <pc:sldChg chg="modSp delCm">
        <pc:chgData name="Alina Zivanovic" userId="S::zivanovica@rferl.org::bbdeddc9-4eef-4c4b-b4d1-a2a3a1456286" providerId="AD" clId="Web-{C16AF6BA-E2FA-207B-D7C8-44CC1BE265DF}" dt="2024-07-17T11:31:14.226" v="352"/>
        <pc:sldMkLst>
          <pc:docMk/>
          <pc:sldMk cId="2244635178" sldId="312"/>
        </pc:sldMkLst>
        <pc:picChg chg="mod">
          <ac:chgData name="Alina Zivanovic" userId="S::zivanovica@rferl.org::bbdeddc9-4eef-4c4b-b4d1-a2a3a1456286" providerId="AD" clId="Web-{C16AF6BA-E2FA-207B-D7C8-44CC1BE265DF}" dt="2024-07-17T10:56:20.328" v="3" actId="1076"/>
          <ac:picMkLst>
            <pc:docMk/>
            <pc:sldMk cId="2244635178" sldId="312"/>
            <ac:picMk id="7" creationId="{7F205078-A390-81B8-99A5-7210E226AF36}"/>
          </ac:picMkLst>
        </pc:picChg>
        <pc:picChg chg="mod">
          <ac:chgData name="Alina Zivanovic" userId="S::zivanovica@rferl.org::bbdeddc9-4eef-4c4b-b4d1-a2a3a1456286" providerId="AD" clId="Web-{C16AF6BA-E2FA-207B-D7C8-44CC1BE265DF}" dt="2024-07-17T10:56:24.110" v="4" actId="1076"/>
          <ac:picMkLst>
            <pc:docMk/>
            <pc:sldMk cId="2244635178" sldId="312"/>
            <ac:picMk id="8" creationId="{D6C95608-D8D5-4AAA-79AA-54F6584DEC1A}"/>
          </ac:picMkLst>
        </pc:picChg>
        <pc:extLst>
          <p:ext xmlns:p="http://schemas.openxmlformats.org/presentationml/2006/main" uri="{D6D511B9-2390-475A-947B-AFAB55BFBCF1}">
            <pc226:cmChg xmlns:pc226="http://schemas.microsoft.com/office/powerpoint/2022/06/main/command" chg="del">
              <pc226:chgData name="Alina Zivanovic" userId="S::zivanovica@rferl.org::bbdeddc9-4eef-4c4b-b4d1-a2a3a1456286" providerId="AD" clId="Web-{C16AF6BA-E2FA-207B-D7C8-44CC1BE265DF}" dt="2024-07-17T11:31:14.226" v="352"/>
              <pc2:cmMkLst xmlns:pc2="http://schemas.microsoft.com/office/powerpoint/2019/9/main/command">
                <pc:docMk/>
                <pc:sldMk cId="2244635178" sldId="312"/>
                <pc2:cmMk id="{A4A228FE-FCB7-447D-8A51-0C07262AF176}"/>
              </pc2:cmMkLst>
            </pc226:cmChg>
          </p:ext>
        </pc:extLst>
      </pc:sldChg>
      <pc:sldChg chg="modSp modCm">
        <pc:chgData name="Alina Zivanovic" userId="S::zivanovica@rferl.org::bbdeddc9-4eef-4c4b-b4d1-a2a3a1456286" providerId="AD" clId="Web-{C16AF6BA-E2FA-207B-D7C8-44CC1BE265DF}" dt="2024-07-17T11:29:39.304" v="351"/>
        <pc:sldMkLst>
          <pc:docMk/>
          <pc:sldMk cId="3395156856" sldId="314"/>
        </pc:sldMkLst>
        <pc:spChg chg="mod">
          <ac:chgData name="Alina Zivanovic" userId="S::zivanovica@rferl.org::bbdeddc9-4eef-4c4b-b4d1-a2a3a1456286" providerId="AD" clId="Web-{C16AF6BA-E2FA-207B-D7C8-44CC1BE265DF}" dt="2024-07-17T11:24:12.194" v="325" actId="1076"/>
          <ac:spMkLst>
            <pc:docMk/>
            <pc:sldMk cId="3395156856" sldId="314"/>
            <ac:spMk id="2" creationId="{4518FC28-E0BD-4387-B8BE-9965D1A57FF1}"/>
          </ac:spMkLst>
        </pc:spChg>
        <pc:extLst>
          <p:ext xmlns:p="http://schemas.openxmlformats.org/presentationml/2006/main" uri="{D6D511B9-2390-475A-947B-AFAB55BFBCF1}">
            <pc226:cmChg xmlns:pc226="http://schemas.microsoft.com/office/powerpoint/2022/06/main/command" chg="mod">
              <pc226:chgData name="Alina Zivanovic" userId="S::zivanovica@rferl.org::bbdeddc9-4eef-4c4b-b4d1-a2a3a1456286" providerId="AD" clId="Web-{C16AF6BA-E2FA-207B-D7C8-44CC1BE265DF}" dt="2024-07-17T11:29:39.304" v="351"/>
              <pc2:cmMkLst xmlns:pc2="http://schemas.microsoft.com/office/powerpoint/2019/9/main/command">
                <pc:docMk/>
                <pc:sldMk cId="3395156856" sldId="314"/>
                <pc2:cmMk id="{58D75A40-5A2C-4172-8CA0-776293D00144}"/>
              </pc2:cmMkLst>
            </pc226:cmChg>
          </p:ext>
        </pc:extLst>
      </pc:sldChg>
      <pc:sldChg chg="addSp delSp modSp">
        <pc:chgData name="Alina Zivanovic" userId="S::zivanovica@rferl.org::bbdeddc9-4eef-4c4b-b4d1-a2a3a1456286" providerId="AD" clId="Web-{C16AF6BA-E2FA-207B-D7C8-44CC1BE265DF}" dt="2024-07-17T11:24:45.631" v="330" actId="1076"/>
        <pc:sldMkLst>
          <pc:docMk/>
          <pc:sldMk cId="2632827391" sldId="315"/>
        </pc:sldMkLst>
        <pc:spChg chg="mod">
          <ac:chgData name="Alina Zivanovic" userId="S::zivanovica@rferl.org::bbdeddc9-4eef-4c4b-b4d1-a2a3a1456286" providerId="AD" clId="Web-{C16AF6BA-E2FA-207B-D7C8-44CC1BE265DF}" dt="2024-07-17T11:24:45.631" v="330" actId="1076"/>
          <ac:spMkLst>
            <pc:docMk/>
            <pc:sldMk cId="2632827391" sldId="315"/>
            <ac:spMk id="2" creationId="{4518FC28-E0BD-4387-B8BE-9965D1A57FF1}"/>
          </ac:spMkLst>
        </pc:spChg>
        <pc:spChg chg="add del mod">
          <ac:chgData name="Alina Zivanovic" userId="S::zivanovica@rferl.org::bbdeddc9-4eef-4c4b-b4d1-a2a3a1456286" providerId="AD" clId="Web-{C16AF6BA-E2FA-207B-D7C8-44CC1BE265DF}" dt="2024-07-17T11:24:42.537" v="329"/>
          <ac:spMkLst>
            <pc:docMk/>
            <pc:sldMk cId="2632827391" sldId="315"/>
            <ac:spMk id="4" creationId="{C0FB6DFE-024D-9A4A-B10A-3A321723DF06}"/>
          </ac:spMkLst>
        </pc:spChg>
      </pc:sldChg>
      <pc:sldChg chg="modSp modCm">
        <pc:chgData name="Alina Zivanovic" userId="S::zivanovica@rferl.org::bbdeddc9-4eef-4c4b-b4d1-a2a3a1456286" providerId="AD" clId="Web-{C16AF6BA-E2FA-207B-D7C8-44CC1BE265DF}" dt="2024-07-17T11:16:36.114" v="159"/>
        <pc:sldMkLst>
          <pc:docMk/>
          <pc:sldMk cId="3102445232" sldId="316"/>
        </pc:sldMkLst>
        <pc:picChg chg="mod">
          <ac:chgData name="Alina Zivanovic" userId="S::zivanovica@rferl.org::bbdeddc9-4eef-4c4b-b4d1-a2a3a1456286" providerId="AD" clId="Web-{C16AF6BA-E2FA-207B-D7C8-44CC1BE265DF}" dt="2024-07-17T11:04:58.361" v="83" actId="1076"/>
          <ac:picMkLst>
            <pc:docMk/>
            <pc:sldMk cId="3102445232" sldId="316"/>
            <ac:picMk id="4" creationId="{8C385730-237F-B0F6-2069-569D5E575B50}"/>
          </ac:picMkLst>
        </pc:picChg>
        <pc:picChg chg="mod">
          <ac:chgData name="Alina Zivanovic" userId="S::zivanovica@rferl.org::bbdeddc9-4eef-4c4b-b4d1-a2a3a1456286" providerId="AD" clId="Web-{C16AF6BA-E2FA-207B-D7C8-44CC1BE265DF}" dt="2024-07-17T11:04:57.064" v="82" actId="1076"/>
          <ac:picMkLst>
            <pc:docMk/>
            <pc:sldMk cId="3102445232" sldId="316"/>
            <ac:picMk id="7" creationId="{3ECE9D78-F40A-42DF-2F3B-B783E1294935}"/>
          </ac:picMkLst>
        </pc:picChg>
        <pc:extLst>
          <p:ext xmlns:p="http://schemas.openxmlformats.org/presentationml/2006/main" uri="{D6D511B9-2390-475A-947B-AFAB55BFBCF1}">
            <pc226:cmChg xmlns:pc226="http://schemas.microsoft.com/office/powerpoint/2022/06/main/command" chg="mod">
              <pc226:chgData name="Alina Zivanovic" userId="S::zivanovica@rferl.org::bbdeddc9-4eef-4c4b-b4d1-a2a3a1456286" providerId="AD" clId="Web-{C16AF6BA-E2FA-207B-D7C8-44CC1BE265DF}" dt="2024-07-17T11:16:36.114" v="159"/>
              <pc2:cmMkLst xmlns:pc2="http://schemas.microsoft.com/office/powerpoint/2019/9/main/command">
                <pc:docMk/>
                <pc:sldMk cId="3102445232" sldId="316"/>
                <pc2:cmMk id="{F6D83794-53D0-4568-80F8-B59AB1DC1FB4}"/>
              </pc2:cmMkLst>
            </pc226:cmChg>
          </p:ext>
        </pc:extLst>
      </pc:sldChg>
    </pc:docChg>
  </pc:docChgLst>
  <pc:docChgLst>
    <pc:chgData name="Sergey Shchepilov-FL" userId="S::shchepilovs-fl@rferl.org::e70b1754-ed32-495d-bdf9-bce72a7fa4b3" providerId="AD" clId="Web-{BA247ED4-05D6-6A05-8175-331AA62D5F10}"/>
    <pc:docChg chg="modSld">
      <pc:chgData name="Sergey Shchepilov-FL" userId="S::shchepilovs-fl@rferl.org::e70b1754-ed32-495d-bdf9-bce72a7fa4b3" providerId="AD" clId="Web-{BA247ED4-05D6-6A05-8175-331AA62D5F10}" dt="2024-07-16T11:57:52.505" v="147"/>
      <pc:docMkLst>
        <pc:docMk/>
      </pc:docMkLst>
      <pc:sldChg chg="addSp delSp modSp">
        <pc:chgData name="Sergey Shchepilov-FL" userId="S::shchepilovs-fl@rferl.org::e70b1754-ed32-495d-bdf9-bce72a7fa4b3" providerId="AD" clId="Web-{BA247ED4-05D6-6A05-8175-331AA62D5F10}" dt="2024-07-16T11:57:49.067" v="146" actId="14100"/>
        <pc:sldMkLst>
          <pc:docMk/>
          <pc:sldMk cId="1494484739" sldId="310"/>
        </pc:sldMkLst>
        <pc:spChg chg="add del mod">
          <ac:chgData name="Sergey Shchepilov-FL" userId="S::shchepilovs-fl@rferl.org::e70b1754-ed32-495d-bdf9-bce72a7fa4b3" providerId="AD" clId="Web-{BA247ED4-05D6-6A05-8175-331AA62D5F10}" dt="2024-07-16T11:41:15.431" v="7"/>
          <ac:spMkLst>
            <pc:docMk/>
            <pc:sldMk cId="1494484739" sldId="310"/>
            <ac:spMk id="2" creationId="{394138ED-ACF3-0F95-883A-AB3E58D5124A}"/>
          </ac:spMkLst>
        </pc:spChg>
        <pc:spChg chg="add mod">
          <ac:chgData name="Sergey Shchepilov-FL" userId="S::shchepilovs-fl@rferl.org::e70b1754-ed32-495d-bdf9-bce72a7fa4b3" providerId="AD" clId="Web-{BA247ED4-05D6-6A05-8175-331AA62D5F10}" dt="2024-07-16T11:55:52.013" v="140" actId="14100"/>
          <ac:spMkLst>
            <pc:docMk/>
            <pc:sldMk cId="1494484739" sldId="310"/>
            <ac:spMk id="5" creationId="{295539AF-754F-4078-461E-032B5B22FF32}"/>
          </ac:spMkLst>
        </pc:spChg>
        <pc:spChg chg="add mod ord">
          <ac:chgData name="Sergey Shchepilov-FL" userId="S::shchepilovs-fl@rferl.org::e70b1754-ed32-495d-bdf9-bce72a7fa4b3" providerId="AD" clId="Web-{BA247ED4-05D6-6A05-8175-331AA62D5F10}" dt="2024-07-16T11:44:50.733" v="35"/>
          <ac:spMkLst>
            <pc:docMk/>
            <pc:sldMk cId="1494484739" sldId="310"/>
            <ac:spMk id="6" creationId="{D6BBACD4-6349-D6D8-66F7-D0013A55657E}"/>
          </ac:spMkLst>
        </pc:spChg>
        <pc:spChg chg="del">
          <ac:chgData name="Sergey Shchepilov-FL" userId="S::shchepilovs-fl@rferl.org::e70b1754-ed32-495d-bdf9-bce72a7fa4b3" providerId="AD" clId="Web-{BA247ED4-05D6-6A05-8175-331AA62D5F10}" dt="2024-07-16T11:42:00.448" v="14"/>
          <ac:spMkLst>
            <pc:docMk/>
            <pc:sldMk cId="1494484739" sldId="310"/>
            <ac:spMk id="8" creationId="{329288F3-C095-A49C-099D-E17DECADE4EE}"/>
          </ac:spMkLst>
        </pc:spChg>
        <pc:spChg chg="add mod">
          <ac:chgData name="Sergey Shchepilov-FL" userId="S::shchepilovs-fl@rferl.org::e70b1754-ed32-495d-bdf9-bce72a7fa4b3" providerId="AD" clId="Web-{BA247ED4-05D6-6A05-8175-331AA62D5F10}" dt="2024-07-16T11:48:44.567" v="91"/>
          <ac:spMkLst>
            <pc:docMk/>
            <pc:sldMk cId="1494484739" sldId="310"/>
            <ac:spMk id="10" creationId="{1F042904-28EB-FC9C-11BE-60E664D1F647}"/>
          </ac:spMkLst>
        </pc:spChg>
        <pc:spChg chg="del">
          <ac:chgData name="Sergey Shchepilov-FL" userId="S::shchepilovs-fl@rferl.org::e70b1754-ed32-495d-bdf9-bce72a7fa4b3" providerId="AD" clId="Web-{BA247ED4-05D6-6A05-8175-331AA62D5F10}" dt="2024-07-16T11:40:40.055" v="0"/>
          <ac:spMkLst>
            <pc:docMk/>
            <pc:sldMk cId="1494484739" sldId="310"/>
            <ac:spMk id="11" creationId="{201DDEEC-EFFB-1143-88DF-4DE4F0A65B11}"/>
          </ac:spMkLst>
        </pc:spChg>
        <pc:spChg chg="del">
          <ac:chgData name="Sergey Shchepilov-FL" userId="S::shchepilovs-fl@rferl.org::e70b1754-ed32-495d-bdf9-bce72a7fa4b3" providerId="AD" clId="Web-{BA247ED4-05D6-6A05-8175-331AA62D5F10}" dt="2024-07-16T11:40:43.680" v="1"/>
          <ac:spMkLst>
            <pc:docMk/>
            <pc:sldMk cId="1494484739" sldId="310"/>
            <ac:spMk id="12" creationId="{983D9185-225C-7468-428E-ADCA7BF06F6D}"/>
          </ac:spMkLst>
        </pc:spChg>
        <pc:spChg chg="add mod">
          <ac:chgData name="Sergey Shchepilov-FL" userId="S::shchepilovs-fl@rferl.org::e70b1754-ed32-495d-bdf9-bce72a7fa4b3" providerId="AD" clId="Web-{BA247ED4-05D6-6A05-8175-331AA62D5F10}" dt="2024-07-16T11:49:54.678" v="111" actId="1076"/>
          <ac:spMkLst>
            <pc:docMk/>
            <pc:sldMk cId="1494484739" sldId="310"/>
            <ac:spMk id="13" creationId="{ADC01168-61EF-1607-0F70-9F138EBAFA49}"/>
          </ac:spMkLst>
        </pc:spChg>
        <pc:spChg chg="add mod">
          <ac:chgData name="Sergey Shchepilov-FL" userId="S::shchepilovs-fl@rferl.org::e70b1754-ed32-495d-bdf9-bce72a7fa4b3" providerId="AD" clId="Web-{BA247ED4-05D6-6A05-8175-331AA62D5F10}" dt="2024-07-16T11:49:57.991" v="112" actId="1076"/>
          <ac:spMkLst>
            <pc:docMk/>
            <pc:sldMk cId="1494484739" sldId="310"/>
            <ac:spMk id="15" creationId="{76FC03DB-6C19-8E03-36B4-260C4920BC81}"/>
          </ac:spMkLst>
        </pc:spChg>
        <pc:picChg chg="add mod">
          <ac:chgData name="Sergey Shchepilov-FL" userId="S::shchepilovs-fl@rferl.org::e70b1754-ed32-495d-bdf9-bce72a7fa4b3" providerId="AD" clId="Web-{BA247ED4-05D6-6A05-8175-331AA62D5F10}" dt="2024-07-16T11:57:49.067" v="146" actId="14100"/>
          <ac:picMkLst>
            <pc:docMk/>
            <pc:sldMk cId="1494484739" sldId="310"/>
            <ac:picMk id="2" creationId="{1A35AF56-6E89-02BF-9BE5-AA933931BF4D}"/>
          </ac:picMkLst>
        </pc:picChg>
        <pc:picChg chg="add mod ord modCrop">
          <ac:chgData name="Sergey Shchepilov-FL" userId="S::shchepilovs-fl@rferl.org::e70b1754-ed32-495d-bdf9-bce72a7fa4b3" providerId="AD" clId="Web-{BA247ED4-05D6-6A05-8175-331AA62D5F10}" dt="2024-07-16T11:42:17.057" v="18"/>
          <ac:picMkLst>
            <pc:docMk/>
            <pc:sldMk cId="1494484739" sldId="310"/>
            <ac:picMk id="3" creationId="{BAE3BB5D-3B78-0A5F-49D4-3F1D33CEB74E}"/>
          </ac:picMkLst>
        </pc:picChg>
      </pc:sldChg>
      <pc:sldChg chg="addSp delSp modSp">
        <pc:chgData name="Sergey Shchepilov-FL" userId="S::shchepilovs-fl@rferl.org::e70b1754-ed32-495d-bdf9-bce72a7fa4b3" providerId="AD" clId="Web-{BA247ED4-05D6-6A05-8175-331AA62D5F10}" dt="2024-07-16T11:57:52.505" v="147"/>
        <pc:sldMkLst>
          <pc:docMk/>
          <pc:sldMk cId="2015470685" sldId="313"/>
        </pc:sldMkLst>
        <pc:spChg chg="add">
          <ac:chgData name="Sergey Shchepilov-FL" userId="S::shchepilovs-fl@rferl.org::e70b1754-ed32-495d-bdf9-bce72a7fa4b3" providerId="AD" clId="Web-{BA247ED4-05D6-6A05-8175-331AA62D5F10}" dt="2024-07-16T11:49:43.506" v="104"/>
          <ac:spMkLst>
            <pc:docMk/>
            <pc:sldMk cId="2015470685" sldId="313"/>
            <ac:spMk id="3" creationId="{FE4D55CE-1558-7727-1A80-6CBA77784E92}"/>
          </ac:spMkLst>
        </pc:spChg>
        <pc:spChg chg="del mod">
          <ac:chgData name="Sergey Shchepilov-FL" userId="S::shchepilovs-fl@rferl.org::e70b1754-ed32-495d-bdf9-bce72a7fa4b3" providerId="AD" clId="Web-{BA247ED4-05D6-6A05-8175-331AA62D5F10}" dt="2024-07-16T11:49:38.240" v="103"/>
          <ac:spMkLst>
            <pc:docMk/>
            <pc:sldMk cId="2015470685" sldId="313"/>
            <ac:spMk id="8" creationId="{329288F3-C095-A49C-099D-E17DECADE4EE}"/>
          </ac:spMkLst>
        </pc:spChg>
        <pc:spChg chg="add">
          <ac:chgData name="Sergey Shchepilov-FL" userId="S::shchepilovs-fl@rferl.org::e70b1754-ed32-495d-bdf9-bce72a7fa4b3" providerId="AD" clId="Web-{BA247ED4-05D6-6A05-8175-331AA62D5F10}" dt="2024-07-16T11:49:43.678" v="106"/>
          <ac:spMkLst>
            <pc:docMk/>
            <pc:sldMk cId="2015470685" sldId="313"/>
            <ac:spMk id="9" creationId="{F46ED376-4AED-06C6-C7EF-F606053193C9}"/>
          </ac:spMkLst>
        </pc:spChg>
        <pc:spChg chg="del">
          <ac:chgData name="Sergey Shchepilov-FL" userId="S::shchepilovs-fl@rferl.org::e70b1754-ed32-495d-bdf9-bce72a7fa4b3" providerId="AD" clId="Web-{BA247ED4-05D6-6A05-8175-331AA62D5F10}" dt="2024-07-16T11:49:31.006" v="100"/>
          <ac:spMkLst>
            <pc:docMk/>
            <pc:sldMk cId="2015470685" sldId="313"/>
            <ac:spMk id="11" creationId="{201DDEEC-EFFB-1143-88DF-4DE4F0A65B11}"/>
          </ac:spMkLst>
        </pc:spChg>
        <pc:spChg chg="del">
          <ac:chgData name="Sergey Shchepilov-FL" userId="S::shchepilovs-fl@rferl.org::e70b1754-ed32-495d-bdf9-bce72a7fa4b3" providerId="AD" clId="Web-{BA247ED4-05D6-6A05-8175-331AA62D5F10}" dt="2024-07-16T11:49:36.256" v="102"/>
          <ac:spMkLst>
            <pc:docMk/>
            <pc:sldMk cId="2015470685" sldId="313"/>
            <ac:spMk id="12" creationId="{983D9185-225C-7468-428E-ADCA7BF06F6D}"/>
          </ac:spMkLst>
        </pc:spChg>
        <pc:spChg chg="add del mod">
          <ac:chgData name="Sergey Shchepilov-FL" userId="S::shchepilovs-fl@rferl.org::e70b1754-ed32-495d-bdf9-bce72a7fa4b3" providerId="AD" clId="Web-{BA247ED4-05D6-6A05-8175-331AA62D5F10}" dt="2024-07-16T11:50:53.148" v="119"/>
          <ac:spMkLst>
            <pc:docMk/>
            <pc:sldMk cId="2015470685" sldId="313"/>
            <ac:spMk id="13" creationId="{E7C2A77A-7DC7-8F5A-0D44-382D0F262E0E}"/>
          </ac:spMkLst>
        </pc:spChg>
        <pc:spChg chg="add del mod">
          <ac:chgData name="Sergey Shchepilov-FL" userId="S::shchepilovs-fl@rferl.org::e70b1754-ed32-495d-bdf9-bce72a7fa4b3" providerId="AD" clId="Web-{BA247ED4-05D6-6A05-8175-331AA62D5F10}" dt="2024-07-16T11:50:41.164" v="115"/>
          <ac:spMkLst>
            <pc:docMk/>
            <pc:sldMk cId="2015470685" sldId="313"/>
            <ac:spMk id="15" creationId="{E1B4D7CC-878F-798D-D84E-D98C36D207FB}"/>
          </ac:spMkLst>
        </pc:spChg>
        <pc:spChg chg="add del mod">
          <ac:chgData name="Sergey Shchepilov-FL" userId="S::shchepilovs-fl@rferl.org::e70b1754-ed32-495d-bdf9-bce72a7fa4b3" providerId="AD" clId="Web-{BA247ED4-05D6-6A05-8175-331AA62D5F10}" dt="2024-07-16T11:50:45.414" v="117"/>
          <ac:spMkLst>
            <pc:docMk/>
            <pc:sldMk cId="2015470685" sldId="313"/>
            <ac:spMk id="17" creationId="{50EE6C54-E13E-2DC9-A5C4-7205D95FB521}"/>
          </ac:spMkLst>
        </pc:spChg>
        <pc:spChg chg="add del">
          <ac:chgData name="Sergey Shchepilov-FL" userId="S::shchepilovs-fl@rferl.org::e70b1754-ed32-495d-bdf9-bce72a7fa4b3" providerId="AD" clId="Web-{BA247ED4-05D6-6A05-8175-331AA62D5F10}" dt="2024-07-16T11:50:47.882" v="118"/>
          <ac:spMkLst>
            <pc:docMk/>
            <pc:sldMk cId="2015470685" sldId="313"/>
            <ac:spMk id="19" creationId="{C3B7AB98-C1B5-96C7-EBDA-43A20B7C14CD}"/>
          </ac:spMkLst>
        </pc:spChg>
        <pc:spChg chg="add del mod">
          <ac:chgData name="Sergey Shchepilov-FL" userId="S::shchepilovs-fl@rferl.org::e70b1754-ed32-495d-bdf9-bce72a7fa4b3" providerId="AD" clId="Web-{BA247ED4-05D6-6A05-8175-331AA62D5F10}" dt="2024-07-16T11:51:01.617" v="120"/>
          <ac:spMkLst>
            <pc:docMk/>
            <pc:sldMk cId="2015470685" sldId="313"/>
            <ac:spMk id="21" creationId="{874684F6-F529-D761-A9AC-7D36A53969E8}"/>
          </ac:spMkLst>
        </pc:spChg>
        <pc:spChg chg="add mod">
          <ac:chgData name="Sergey Shchepilov-FL" userId="S::shchepilovs-fl@rferl.org::e70b1754-ed32-495d-bdf9-bce72a7fa4b3" providerId="AD" clId="Web-{BA247ED4-05D6-6A05-8175-331AA62D5F10}" dt="2024-07-16T11:52:42.673" v="136" actId="1076"/>
          <ac:spMkLst>
            <pc:docMk/>
            <pc:sldMk cId="2015470685" sldId="313"/>
            <ac:spMk id="24" creationId="{639F9B0F-ED2D-422A-08B6-17C1A491BB68}"/>
          </ac:spMkLst>
        </pc:spChg>
        <pc:picChg chg="add">
          <ac:chgData name="Sergey Shchepilov-FL" userId="S::shchepilovs-fl@rferl.org::e70b1754-ed32-495d-bdf9-bce72a7fa4b3" providerId="AD" clId="Web-{BA247ED4-05D6-6A05-8175-331AA62D5F10}" dt="2024-07-16T11:57:52.505" v="147"/>
          <ac:picMkLst>
            <pc:docMk/>
            <pc:sldMk cId="2015470685" sldId="313"/>
            <ac:picMk id="4" creationId="{3E5C72DF-3127-570C-302A-67456950383C}"/>
          </ac:picMkLst>
        </pc:picChg>
        <pc:picChg chg="add del">
          <ac:chgData name="Sergey Shchepilov-FL" userId="S::shchepilovs-fl@rferl.org::e70b1754-ed32-495d-bdf9-bce72a7fa4b3" providerId="AD" clId="Web-{BA247ED4-05D6-6A05-8175-331AA62D5F10}" dt="2024-07-16T11:50:33.070" v="113"/>
          <ac:picMkLst>
            <pc:docMk/>
            <pc:sldMk cId="2015470685" sldId="313"/>
            <ac:picMk id="5" creationId="{17CB61DF-9482-C853-C756-5B4ED1B24DEB}"/>
          </ac:picMkLst>
        </pc:picChg>
        <pc:picChg chg="add mod ord">
          <ac:chgData name="Sergey Shchepilov-FL" userId="S::shchepilovs-fl@rferl.org::e70b1754-ed32-495d-bdf9-bce72a7fa4b3" providerId="AD" clId="Web-{BA247ED4-05D6-6A05-8175-331AA62D5F10}" dt="2024-07-16T11:51:17.039" v="124" actId="14100"/>
          <ac:picMkLst>
            <pc:docMk/>
            <pc:sldMk cId="2015470685" sldId="313"/>
            <ac:picMk id="22" creationId="{5F25E0FB-8B30-747C-0881-E08F8906E190}"/>
          </ac:picMkLst>
        </pc:picChg>
      </pc:sldChg>
    </pc:docChg>
  </pc:docChgLst>
  <pc:docChgLst>
    <pc:chgData name="Kateryna Talikova" userId="S::talikovak@rferl.org::5514a87e-cc9c-455a-b966-7545bcf3fb09" providerId="AD" clId="Web-{BE3C483D-DFFC-291B-070D-46D3E8A9863D}"/>
    <pc:docChg chg="mod addSld modSld">
      <pc:chgData name="Kateryna Talikova" userId="S::talikovak@rferl.org::5514a87e-cc9c-455a-b966-7545bcf3fb09" providerId="AD" clId="Web-{BE3C483D-DFFC-291B-070D-46D3E8A9863D}" dt="2024-07-07T13:27:51.588" v="841" actId="1076"/>
      <pc:docMkLst>
        <pc:docMk/>
      </pc:docMkLst>
      <pc:sldChg chg="addSp delSp modSp mod modClrScheme chgLayout">
        <pc:chgData name="Kateryna Talikova" userId="S::talikovak@rferl.org::5514a87e-cc9c-455a-b966-7545bcf3fb09" providerId="AD" clId="Web-{BE3C483D-DFFC-291B-070D-46D3E8A9863D}" dt="2024-07-07T12:54:14.037" v="473" actId="1076"/>
        <pc:sldMkLst>
          <pc:docMk/>
          <pc:sldMk cId="2403577982" sldId="284"/>
        </pc:sldMkLst>
        <pc:spChg chg="add del mod">
          <ac:chgData name="Kateryna Talikova" userId="S::talikovak@rferl.org::5514a87e-cc9c-455a-b966-7545bcf3fb09" providerId="AD" clId="Web-{BE3C483D-DFFC-291B-070D-46D3E8A9863D}" dt="2024-07-03T12:14:54.647" v="120"/>
          <ac:spMkLst>
            <pc:docMk/>
            <pc:sldMk cId="2403577982" sldId="284"/>
            <ac:spMk id="2" creationId="{1F134335-25C1-4CAA-EE26-A8E86C541713}"/>
          </ac:spMkLst>
        </pc:spChg>
        <pc:spChg chg="add del mod">
          <ac:chgData name="Kateryna Talikova" userId="S::talikovak@rferl.org::5514a87e-cc9c-455a-b966-7545bcf3fb09" providerId="AD" clId="Web-{BE3C483D-DFFC-291B-070D-46D3E8A9863D}" dt="2024-07-03T11:50:27.503" v="95"/>
          <ac:spMkLst>
            <pc:docMk/>
            <pc:sldMk cId="2403577982" sldId="284"/>
            <ac:spMk id="3" creationId="{8D989B7F-9D1C-3894-53B9-D1FA98BE36DC}"/>
          </ac:spMkLst>
        </pc:spChg>
        <pc:spChg chg="add del mod ord">
          <ac:chgData name="Kateryna Talikova" userId="S::talikovak@rferl.org::5514a87e-cc9c-455a-b966-7545bcf3fb09" providerId="AD" clId="Web-{BE3C483D-DFFC-291B-070D-46D3E8A9863D}" dt="2024-07-03T11:52:13.928" v="99"/>
          <ac:spMkLst>
            <pc:docMk/>
            <pc:sldMk cId="2403577982" sldId="284"/>
            <ac:spMk id="5" creationId="{29459B6F-BC2B-9678-1E60-99104ED008F0}"/>
          </ac:spMkLst>
        </pc:spChg>
        <pc:spChg chg="add del mod">
          <ac:chgData name="Kateryna Talikova" userId="S::talikovak@rferl.org::5514a87e-cc9c-455a-b966-7545bcf3fb09" providerId="AD" clId="Web-{BE3C483D-DFFC-291B-070D-46D3E8A9863D}" dt="2024-07-03T12:15:55.477" v="126"/>
          <ac:spMkLst>
            <pc:docMk/>
            <pc:sldMk cId="2403577982" sldId="284"/>
            <ac:spMk id="5" creationId="{F9B3A078-30F2-9F0F-053D-A57DF61E9484}"/>
          </ac:spMkLst>
        </pc:spChg>
        <pc:spChg chg="add del mod ord">
          <ac:chgData name="Kateryna Talikova" userId="S::talikovak@rferl.org::5514a87e-cc9c-455a-b966-7545bcf3fb09" providerId="AD" clId="Web-{BE3C483D-DFFC-291B-070D-46D3E8A9863D}" dt="2024-07-03T12:16:16.399" v="128"/>
          <ac:spMkLst>
            <pc:docMk/>
            <pc:sldMk cId="2403577982" sldId="284"/>
            <ac:spMk id="6" creationId="{657A2194-91B1-A132-1B77-AFF648FBF63E}"/>
          </ac:spMkLst>
        </pc:spChg>
        <pc:spChg chg="del mod">
          <ac:chgData name="Kateryna Talikova" userId="S::talikovak@rferl.org::5514a87e-cc9c-455a-b966-7545bcf3fb09" providerId="AD" clId="Web-{BE3C483D-DFFC-291B-070D-46D3E8A9863D}" dt="2024-07-03T11:49:20.391" v="68"/>
          <ac:spMkLst>
            <pc:docMk/>
            <pc:sldMk cId="2403577982" sldId="284"/>
            <ac:spMk id="6" creationId="{D2E1CF79-4FDC-8CAF-CC16-E309A2C49758}"/>
          </ac:spMkLst>
        </pc:spChg>
        <pc:spChg chg="add del mod ord">
          <ac:chgData name="Kateryna Talikova" userId="S::talikovak@rferl.org::5514a87e-cc9c-455a-b966-7545bcf3fb09" providerId="AD" clId="Web-{BE3C483D-DFFC-291B-070D-46D3E8A9863D}" dt="2024-07-03T12:16:16.399" v="128"/>
          <ac:spMkLst>
            <pc:docMk/>
            <pc:sldMk cId="2403577982" sldId="284"/>
            <ac:spMk id="7" creationId="{B4651E24-E559-FE83-5DF4-23E4E97A830C}"/>
          </ac:spMkLst>
        </pc:spChg>
        <pc:spChg chg="add del mod">
          <ac:chgData name="Kateryna Talikova" userId="S::talikovak@rferl.org::5514a87e-cc9c-455a-b966-7545bcf3fb09" providerId="AD" clId="Web-{BE3C483D-DFFC-291B-070D-46D3E8A9863D}" dt="2024-07-03T11:50:27.503" v="95"/>
          <ac:spMkLst>
            <pc:docMk/>
            <pc:sldMk cId="2403577982" sldId="284"/>
            <ac:spMk id="8" creationId="{4B391BA2-2C2A-A267-6D60-66D590C142DE}"/>
          </ac:spMkLst>
        </pc:spChg>
        <pc:spChg chg="mod ord">
          <ac:chgData name="Kateryna Talikova" userId="S::talikovak@rferl.org::5514a87e-cc9c-455a-b966-7545bcf3fb09" providerId="AD" clId="Web-{BE3C483D-DFFC-291B-070D-46D3E8A9863D}" dt="2024-07-03T12:16:35.603" v="130"/>
          <ac:spMkLst>
            <pc:docMk/>
            <pc:sldMk cId="2403577982" sldId="284"/>
            <ac:spMk id="9" creationId="{C396FFDC-ADE8-4009-A466-A81787258E88}"/>
          </ac:spMkLst>
        </pc:spChg>
        <pc:spChg chg="add del mod">
          <ac:chgData name="Kateryna Talikova" userId="S::talikovak@rferl.org::5514a87e-cc9c-455a-b966-7545bcf3fb09" providerId="AD" clId="Web-{BE3C483D-DFFC-291B-070D-46D3E8A9863D}" dt="2024-07-03T11:50:27.503" v="95"/>
          <ac:spMkLst>
            <pc:docMk/>
            <pc:sldMk cId="2403577982" sldId="284"/>
            <ac:spMk id="11" creationId="{F83FCFF5-D453-3289-CBFB-19514A7A9C60}"/>
          </ac:spMkLst>
        </pc:spChg>
        <pc:spChg chg="mod ord">
          <ac:chgData name="Kateryna Talikova" userId="S::talikovak@rferl.org::5514a87e-cc9c-455a-b966-7545bcf3fb09" providerId="AD" clId="Web-{BE3C483D-DFFC-291B-070D-46D3E8A9863D}" dt="2024-07-07T12:53:44.552" v="470" actId="1076"/>
          <ac:spMkLst>
            <pc:docMk/>
            <pc:sldMk cId="2403577982" sldId="284"/>
            <ac:spMk id="17" creationId="{09140014-73D5-419B-8867-972BB18D52D4}"/>
          </ac:spMkLst>
        </pc:spChg>
        <pc:spChg chg="del mod">
          <ac:chgData name="Kateryna Talikova" userId="S::talikovak@rferl.org::5514a87e-cc9c-455a-b966-7545bcf3fb09" providerId="AD" clId="Web-{BE3C483D-DFFC-291B-070D-46D3E8A9863D}" dt="2024-07-03T11:49:58.314" v="91"/>
          <ac:spMkLst>
            <pc:docMk/>
            <pc:sldMk cId="2403577982" sldId="284"/>
            <ac:spMk id="20" creationId="{33D8731E-4977-402E-8BFD-895B4D0544CC}"/>
          </ac:spMkLst>
        </pc:spChg>
        <pc:spChg chg="add del">
          <ac:chgData name="Kateryna Talikova" userId="S::talikovak@rferl.org::5514a87e-cc9c-455a-b966-7545bcf3fb09" providerId="AD" clId="Web-{BE3C483D-DFFC-291B-070D-46D3E8A9863D}" dt="2024-07-03T12:16:35.603" v="130"/>
          <ac:spMkLst>
            <pc:docMk/>
            <pc:sldMk cId="2403577982" sldId="284"/>
            <ac:spMk id="22" creationId="{4F48C4D1-35C3-7C74-819F-ED17655D8A25}"/>
          </ac:spMkLst>
        </pc:spChg>
        <pc:spChg chg="add del mod">
          <ac:chgData name="Kateryna Talikova" userId="S::talikovak@rferl.org::5514a87e-cc9c-455a-b966-7545bcf3fb09" providerId="AD" clId="Web-{BE3C483D-DFFC-291B-070D-46D3E8A9863D}" dt="2024-07-03T12:17:27.324" v="136"/>
          <ac:spMkLst>
            <pc:docMk/>
            <pc:sldMk cId="2403577982" sldId="284"/>
            <ac:spMk id="27" creationId="{CC912E02-80AA-7861-4639-9F7F3C9D6E0B}"/>
          </ac:spMkLst>
        </pc:spChg>
        <pc:spChg chg="add del mod">
          <ac:chgData name="Kateryna Talikova" userId="S::talikovak@rferl.org::5514a87e-cc9c-455a-b966-7545bcf3fb09" providerId="AD" clId="Web-{BE3C483D-DFFC-291B-070D-46D3E8A9863D}" dt="2024-07-03T12:20:17.111" v="234"/>
          <ac:spMkLst>
            <pc:docMk/>
            <pc:sldMk cId="2403577982" sldId="284"/>
            <ac:spMk id="29" creationId="{F0ED16B7-A6E1-2D46-2233-580563B8CE32}"/>
          </ac:spMkLst>
        </pc:spChg>
        <pc:spChg chg="add del mod">
          <ac:chgData name="Kateryna Talikova" userId="S::talikovak@rferl.org::5514a87e-cc9c-455a-b966-7545bcf3fb09" providerId="AD" clId="Web-{BE3C483D-DFFC-291B-070D-46D3E8A9863D}" dt="2024-07-03T12:17:53.325" v="142"/>
          <ac:spMkLst>
            <pc:docMk/>
            <pc:sldMk cId="2403577982" sldId="284"/>
            <ac:spMk id="31" creationId="{5BBC2531-725A-5B4A-EE15-BEBB07275AB5}"/>
          </ac:spMkLst>
        </pc:spChg>
        <pc:spChg chg="del">
          <ac:chgData name="Kateryna Talikova" userId="S::talikovak@rferl.org::5514a87e-cc9c-455a-b966-7545bcf3fb09" providerId="AD" clId="Web-{BE3C483D-DFFC-291B-070D-46D3E8A9863D}" dt="2024-07-03T11:50:01.533" v="92"/>
          <ac:spMkLst>
            <pc:docMk/>
            <pc:sldMk cId="2403577982" sldId="284"/>
            <ac:spMk id="34" creationId="{AE07A905-8B37-D13F-25D3-1D3BCDB86B0B}"/>
          </ac:spMkLst>
        </pc:spChg>
        <pc:spChg chg="del">
          <ac:chgData name="Kateryna Talikova" userId="S::talikovak@rferl.org::5514a87e-cc9c-455a-b966-7545bcf3fb09" providerId="AD" clId="Web-{BE3C483D-DFFC-291B-070D-46D3E8A9863D}" dt="2024-07-03T11:50:04.486" v="93"/>
          <ac:spMkLst>
            <pc:docMk/>
            <pc:sldMk cId="2403577982" sldId="284"/>
            <ac:spMk id="35" creationId="{4E9A764F-6B65-050E-E561-82F77339D164}"/>
          </ac:spMkLst>
        </pc:spChg>
        <pc:spChg chg="add del mod">
          <ac:chgData name="Kateryna Talikova" userId="S::talikovak@rferl.org::5514a87e-cc9c-455a-b966-7545bcf3fb09" providerId="AD" clId="Web-{BE3C483D-DFFC-291B-070D-46D3E8A9863D}" dt="2024-07-03T12:20:21.564" v="235"/>
          <ac:spMkLst>
            <pc:docMk/>
            <pc:sldMk cId="2403577982" sldId="284"/>
            <ac:spMk id="518" creationId="{2E469364-DE27-1913-BBB7-51963259F1A6}"/>
          </ac:spMkLst>
        </pc:spChg>
        <pc:graphicFrameChg chg="add mod ord modGraphic">
          <ac:chgData name="Kateryna Talikova" userId="S::talikovak@rferl.org::5514a87e-cc9c-455a-b966-7545bcf3fb09" providerId="AD" clId="Web-{BE3C483D-DFFC-291B-070D-46D3E8A9863D}" dt="2024-07-07T12:54:14.037" v="473" actId="1076"/>
          <ac:graphicFrameMkLst>
            <pc:docMk/>
            <pc:sldMk cId="2403577982" sldId="284"/>
            <ac:graphicFrameMk id="8" creationId="{A69AAEC4-98E2-8FFB-6FB3-9C18A8C06A99}"/>
          </ac:graphicFrameMkLst>
        </pc:graphicFrameChg>
        <pc:picChg chg="add mod">
          <ac:chgData name="Kateryna Talikova" userId="S::talikovak@rferl.org::5514a87e-cc9c-455a-b966-7545bcf3fb09" providerId="AD" clId="Web-{BE3C483D-DFFC-291B-070D-46D3E8A9863D}" dt="2024-07-07T12:53:52.865" v="472" actId="14100"/>
          <ac:picMkLst>
            <pc:docMk/>
            <pc:sldMk cId="2403577982" sldId="284"/>
            <ac:picMk id="3" creationId="{65910B61-76C0-C2E1-23BE-B771FEC02628}"/>
          </ac:picMkLst>
        </pc:picChg>
        <pc:picChg chg="add del mod ord">
          <ac:chgData name="Kateryna Talikova" userId="S::talikovak@rferl.org::5514a87e-cc9c-455a-b966-7545bcf3fb09" providerId="AD" clId="Web-{BE3C483D-DFFC-291B-070D-46D3E8A9863D}" dt="2024-07-03T12:15:46.773" v="124"/>
          <ac:picMkLst>
            <pc:docMk/>
            <pc:sldMk cId="2403577982" sldId="284"/>
            <ac:picMk id="12" creationId="{F5EEE30B-6A94-E3C0-0CA6-D9C922824E29}"/>
          </ac:picMkLst>
        </pc:picChg>
        <pc:picChg chg="add del mod">
          <ac:chgData name="Kateryna Talikova" userId="S::talikovak@rferl.org::5514a87e-cc9c-455a-b966-7545bcf3fb09" providerId="AD" clId="Web-{BE3C483D-DFFC-291B-070D-46D3E8A9863D}" dt="2024-07-03T12:23:02.429" v="278"/>
          <ac:picMkLst>
            <pc:docMk/>
            <pc:sldMk cId="2403577982" sldId="284"/>
            <ac:picMk id="729" creationId="{622EC4DD-77B4-3CF9-7963-D00244E7CABB}"/>
          </ac:picMkLst>
        </pc:picChg>
        <pc:picChg chg="add mod">
          <ac:chgData name="Kateryna Talikova" userId="S::talikovak@rferl.org::5514a87e-cc9c-455a-b966-7545bcf3fb09" providerId="AD" clId="Web-{BE3C483D-DFFC-291B-070D-46D3E8A9863D}" dt="2024-07-07T12:53:44.568" v="471" actId="1076"/>
          <ac:picMkLst>
            <pc:docMk/>
            <pc:sldMk cId="2403577982" sldId="284"/>
            <ac:picMk id="1164" creationId="{E4E96AC3-E312-7F76-B1DE-9C561517014D}"/>
          </ac:picMkLst>
        </pc:picChg>
      </pc:sldChg>
      <pc:sldChg chg="addSp delSp modSp mod chgLayout">
        <pc:chgData name="Kateryna Talikova" userId="S::talikovak@rferl.org::5514a87e-cc9c-455a-b966-7545bcf3fb09" providerId="AD" clId="Web-{BE3C483D-DFFC-291B-070D-46D3E8A9863D}" dt="2024-07-07T13:27:51.588" v="841" actId="1076"/>
        <pc:sldMkLst>
          <pc:docMk/>
          <pc:sldMk cId="634323890" sldId="289"/>
        </pc:sldMkLst>
        <pc:spChg chg="add del mod ord">
          <ac:chgData name="Kateryna Talikova" userId="S::talikovak@rferl.org::5514a87e-cc9c-455a-b966-7545bcf3fb09" providerId="AD" clId="Web-{BE3C483D-DFFC-291B-070D-46D3E8A9863D}" dt="2024-07-07T12:58:45.376" v="487"/>
          <ac:spMkLst>
            <pc:docMk/>
            <pc:sldMk cId="634323890" sldId="289"/>
            <ac:spMk id="2" creationId="{30AF8022-7480-DE8B-1315-770C7DA09DFC}"/>
          </ac:spMkLst>
        </pc:spChg>
        <pc:spChg chg="add del mod">
          <ac:chgData name="Kateryna Talikova" userId="S::talikovak@rferl.org::5514a87e-cc9c-455a-b966-7545bcf3fb09" providerId="AD" clId="Web-{BE3C483D-DFFC-291B-070D-46D3E8A9863D}" dt="2024-07-03T12:30:57.414" v="399"/>
          <ac:spMkLst>
            <pc:docMk/>
            <pc:sldMk cId="634323890" sldId="289"/>
            <ac:spMk id="3" creationId="{E53330DF-5DB8-AC02-9500-B3616FCD9D9A}"/>
          </ac:spMkLst>
        </pc:spChg>
        <pc:spChg chg="add del mod ord">
          <ac:chgData name="Kateryna Talikova" userId="S::talikovak@rferl.org::5514a87e-cc9c-455a-b966-7545bcf3fb09" providerId="AD" clId="Web-{BE3C483D-DFFC-291B-070D-46D3E8A9863D}" dt="2024-07-07T12:58:45.298" v="485"/>
          <ac:spMkLst>
            <pc:docMk/>
            <pc:sldMk cId="634323890" sldId="289"/>
            <ac:spMk id="5" creationId="{FC655EFE-AE1A-A747-D816-A6ACB0798365}"/>
          </ac:spMkLst>
        </pc:spChg>
        <pc:spChg chg="add del mod">
          <ac:chgData name="Kateryna Talikova" userId="S::talikovak@rferl.org::5514a87e-cc9c-455a-b966-7545bcf3fb09" providerId="AD" clId="Web-{BE3C483D-DFFC-291B-070D-46D3E8A9863D}" dt="2024-07-07T13:01:45.820" v="517"/>
          <ac:spMkLst>
            <pc:docMk/>
            <pc:sldMk cId="634323890" sldId="289"/>
            <ac:spMk id="6" creationId="{401AA38D-9B8D-D06E-EFDA-D8DD6F32CAF2}"/>
          </ac:spMkLst>
        </pc:spChg>
        <pc:spChg chg="del">
          <ac:chgData name="Kateryna Talikova" userId="S::talikovak@rferl.org::5514a87e-cc9c-455a-b966-7545bcf3fb09" providerId="AD" clId="Web-{BE3C483D-DFFC-291B-070D-46D3E8A9863D}" dt="2024-07-03T12:30:48.742" v="397"/>
          <ac:spMkLst>
            <pc:docMk/>
            <pc:sldMk cId="634323890" sldId="289"/>
            <ac:spMk id="6" creationId="{D2E1CF79-4FDC-8CAF-CC16-E309A2C49758}"/>
          </ac:spMkLst>
        </pc:spChg>
        <pc:spChg chg="add del mod">
          <ac:chgData name="Kateryna Talikova" userId="S::talikovak@rferl.org::5514a87e-cc9c-455a-b966-7545bcf3fb09" providerId="AD" clId="Web-{BE3C483D-DFFC-291B-070D-46D3E8A9863D}" dt="2024-07-07T12:54:44.835" v="474"/>
          <ac:spMkLst>
            <pc:docMk/>
            <pc:sldMk cId="634323890" sldId="289"/>
            <ac:spMk id="8" creationId="{90A7EDAA-546C-3A95-24CF-D2ED2500DB42}"/>
          </ac:spMkLst>
        </pc:spChg>
        <pc:spChg chg="mod ord">
          <ac:chgData name="Kateryna Talikova" userId="S::talikovak@rferl.org::5514a87e-cc9c-455a-b966-7545bcf3fb09" providerId="AD" clId="Web-{BE3C483D-DFFC-291B-070D-46D3E8A9863D}" dt="2024-07-07T12:55:17.540" v="480"/>
          <ac:spMkLst>
            <pc:docMk/>
            <pc:sldMk cId="634323890" sldId="289"/>
            <ac:spMk id="9" creationId="{C396FFDC-ADE8-4009-A466-A81787258E88}"/>
          </ac:spMkLst>
        </pc:spChg>
        <pc:spChg chg="add del mod">
          <ac:chgData name="Kateryna Talikova" userId="S::talikovak@rferl.org::5514a87e-cc9c-455a-b966-7545bcf3fb09" providerId="AD" clId="Web-{BE3C483D-DFFC-291B-070D-46D3E8A9863D}" dt="2024-07-07T12:54:49.773" v="475"/>
          <ac:spMkLst>
            <pc:docMk/>
            <pc:sldMk cId="634323890" sldId="289"/>
            <ac:spMk id="11" creationId="{EC1ACD96-A594-EF17-5850-450D070F2A6C}"/>
          </ac:spMkLst>
        </pc:spChg>
        <pc:spChg chg="del mod ord">
          <ac:chgData name="Kateryna Talikova" userId="S::talikovak@rferl.org::5514a87e-cc9c-455a-b966-7545bcf3fb09" providerId="AD" clId="Web-{BE3C483D-DFFC-291B-070D-46D3E8A9863D}" dt="2024-07-07T12:59:40.956" v="497"/>
          <ac:spMkLst>
            <pc:docMk/>
            <pc:sldMk cId="634323890" sldId="289"/>
            <ac:spMk id="17" creationId="{09140014-73D5-419B-8867-972BB18D52D4}"/>
          </ac:spMkLst>
        </pc:spChg>
        <pc:spChg chg="del">
          <ac:chgData name="Kateryna Talikova" userId="S::talikovak@rferl.org::5514a87e-cc9c-455a-b966-7545bcf3fb09" providerId="AD" clId="Web-{BE3C483D-DFFC-291B-070D-46D3E8A9863D}" dt="2024-07-03T12:30:53.648" v="398"/>
          <ac:spMkLst>
            <pc:docMk/>
            <pc:sldMk cId="634323890" sldId="289"/>
            <ac:spMk id="20" creationId="{33D8731E-4977-402E-8BFD-895B4D0544CC}"/>
          </ac:spMkLst>
        </pc:spChg>
        <pc:spChg chg="add del mod">
          <ac:chgData name="Kateryna Talikova" userId="S::talikovak@rferl.org::5514a87e-cc9c-455a-b966-7545bcf3fb09" providerId="AD" clId="Web-{BE3C483D-DFFC-291B-070D-46D3E8A9863D}" dt="2024-07-07T12:59:59.488" v="500"/>
          <ac:spMkLst>
            <pc:docMk/>
            <pc:sldMk cId="634323890" sldId="289"/>
            <ac:spMk id="23" creationId="{73BB8A27-6A42-F611-B697-7F73A040754B}"/>
          </ac:spMkLst>
        </pc:spChg>
        <pc:spChg chg="del">
          <ac:chgData name="Kateryna Talikova" userId="S::talikovak@rferl.org::5514a87e-cc9c-455a-b966-7545bcf3fb09" providerId="AD" clId="Web-{BE3C483D-DFFC-291B-070D-46D3E8A9863D}" dt="2024-07-03T12:30:58.836" v="400"/>
          <ac:spMkLst>
            <pc:docMk/>
            <pc:sldMk cId="634323890" sldId="289"/>
            <ac:spMk id="34" creationId="{AE07A905-8B37-D13F-25D3-1D3BCDB86B0B}"/>
          </ac:spMkLst>
        </pc:spChg>
        <pc:spChg chg="del">
          <ac:chgData name="Kateryna Talikova" userId="S::talikovak@rferl.org::5514a87e-cc9c-455a-b966-7545bcf3fb09" providerId="AD" clId="Web-{BE3C483D-DFFC-291B-070D-46D3E8A9863D}" dt="2024-07-03T12:31:00.398" v="401"/>
          <ac:spMkLst>
            <pc:docMk/>
            <pc:sldMk cId="634323890" sldId="289"/>
            <ac:spMk id="35" creationId="{4E9A764F-6B65-050E-E561-82F77339D164}"/>
          </ac:spMkLst>
        </pc:spChg>
        <pc:spChg chg="add mod">
          <ac:chgData name="Kateryna Talikova" userId="S::talikovak@rferl.org::5514a87e-cc9c-455a-b966-7545bcf3fb09" providerId="AD" clId="Web-{BE3C483D-DFFC-291B-070D-46D3E8A9863D}" dt="2024-07-07T13:27:51.588" v="841" actId="1076"/>
          <ac:spMkLst>
            <pc:docMk/>
            <pc:sldMk cId="634323890" sldId="289"/>
            <ac:spMk id="2178" creationId="{FBC67029-F648-65E6-1FAB-7B8597DDAA09}"/>
          </ac:spMkLst>
        </pc:spChg>
        <pc:spChg chg="add del mod">
          <ac:chgData name="Kateryna Talikova" userId="S::talikovak@rferl.org::5514a87e-cc9c-455a-b966-7545bcf3fb09" providerId="AD" clId="Web-{BE3C483D-DFFC-291B-070D-46D3E8A9863D}" dt="2024-07-07T13:27:06.850" v="828"/>
          <ac:spMkLst>
            <pc:docMk/>
            <pc:sldMk cId="634323890" sldId="289"/>
            <ac:spMk id="2298" creationId="{B7FE7B15-0180-AD82-DF6F-BAE6C35921CE}"/>
          </ac:spMkLst>
        </pc:spChg>
        <pc:graphicFrameChg chg="add mod modGraphic">
          <ac:chgData name="Kateryna Talikova" userId="S::talikovak@rferl.org::5514a87e-cc9c-455a-b966-7545bcf3fb09" providerId="AD" clId="Web-{BE3C483D-DFFC-291B-070D-46D3E8A9863D}" dt="2024-07-07T13:16:00.825" v="815" actId="1076"/>
          <ac:graphicFrameMkLst>
            <pc:docMk/>
            <pc:sldMk cId="634323890" sldId="289"/>
            <ac:graphicFrameMk id="10" creationId="{02F3B62E-EAFB-7072-3D18-88F5AF87312B}"/>
          </ac:graphicFrameMkLst>
        </pc:graphicFrameChg>
        <pc:picChg chg="add del mod ord">
          <ac:chgData name="Kateryna Talikova" userId="S::talikovak@rferl.org::5514a87e-cc9c-455a-b966-7545bcf3fb09" providerId="AD" clId="Web-{BE3C483D-DFFC-291B-070D-46D3E8A9863D}" dt="2024-07-07T13:26:52.147" v="827"/>
          <ac:picMkLst>
            <pc:docMk/>
            <pc:sldMk cId="634323890" sldId="289"/>
            <ac:picMk id="3" creationId="{D48D6B5D-C680-6072-DC23-38F7E7E9FFB9}"/>
          </ac:picMkLst>
        </pc:picChg>
        <pc:picChg chg="add mod">
          <ac:chgData name="Kateryna Talikova" userId="S::talikovak@rferl.org::5514a87e-cc9c-455a-b966-7545bcf3fb09" providerId="AD" clId="Web-{BE3C483D-DFFC-291B-070D-46D3E8A9863D}" dt="2024-07-07T13:27:51.572" v="840" actId="1076"/>
          <ac:picMkLst>
            <pc:docMk/>
            <pc:sldMk cId="634323890" sldId="289"/>
            <ac:picMk id="21" creationId="{DD9FF82F-5913-D749-65BD-DBDD678144C9}"/>
          </ac:picMkLst>
        </pc:picChg>
        <pc:picChg chg="add mod ord">
          <ac:chgData name="Kateryna Talikova" userId="S::talikovak@rferl.org::5514a87e-cc9c-455a-b966-7545bcf3fb09" providerId="AD" clId="Web-{BE3C483D-DFFC-291B-070D-46D3E8A9863D}" dt="2024-07-07T13:27:34.414" v="835" actId="1076"/>
          <ac:picMkLst>
            <pc:docMk/>
            <pc:sldMk cId="634323890" sldId="289"/>
            <ac:picMk id="2306" creationId="{8338642A-7F0B-18E7-D8F1-B0C8FBB952D1}"/>
          </ac:picMkLst>
        </pc:picChg>
      </pc:sldChg>
      <pc:sldChg chg="addCm">
        <pc:chgData name="Kateryna Talikova" userId="S::talikovak@rferl.org::5514a87e-cc9c-455a-b966-7545bcf3fb09" providerId="AD" clId="Web-{BE3C483D-DFFC-291B-070D-46D3E8A9863D}" dt="2024-07-07T13:13:22.771" v="804"/>
        <pc:sldMkLst>
          <pc:docMk/>
          <pc:sldMk cId="2411212104" sldId="303"/>
        </pc:sldMkLst>
        <pc:extLst>
          <p:ext xmlns:p="http://schemas.openxmlformats.org/presentationml/2006/main" uri="{D6D511B9-2390-475A-947B-AFAB55BFBCF1}">
            <pc226:cmChg xmlns:pc226="http://schemas.microsoft.com/office/powerpoint/2022/06/main/command" chg="add">
              <pc226:chgData name="Kateryna Talikova" userId="S::talikovak@rferl.org::5514a87e-cc9c-455a-b966-7545bcf3fb09" providerId="AD" clId="Web-{BE3C483D-DFFC-291B-070D-46D3E8A9863D}" dt="2024-07-07T13:13:22.771" v="804"/>
              <pc2:cmMkLst xmlns:pc2="http://schemas.microsoft.com/office/powerpoint/2019/9/main/command">
                <pc:docMk/>
                <pc:sldMk cId="2411212104" sldId="303"/>
                <pc2:cmMk id="{669A2696-2776-4A8E-A9FD-EBA8CC0F8600}"/>
              </pc2:cmMkLst>
            </pc226:cmChg>
          </p:ext>
        </pc:extLst>
      </pc:sldChg>
      <pc:sldChg chg="addSp delSp modSp new mod chgLayout">
        <pc:chgData name="Kateryna Talikova" userId="S::talikovak@rferl.org::5514a87e-cc9c-455a-b966-7545bcf3fb09" providerId="AD" clId="Web-{BE3C483D-DFFC-291B-070D-46D3E8A9863D}" dt="2024-07-07T13:16:59.171" v="825" actId="1076"/>
        <pc:sldMkLst>
          <pc:docMk/>
          <pc:sldMk cId="1494484739" sldId="310"/>
        </pc:sldMkLst>
        <pc:spChg chg="del mod ord">
          <ac:chgData name="Kateryna Talikova" userId="S::talikovak@rferl.org::5514a87e-cc9c-455a-b966-7545bcf3fb09" providerId="AD" clId="Web-{BE3C483D-DFFC-291B-070D-46D3E8A9863D}" dt="2024-07-07T13:16:42.748" v="822"/>
          <ac:spMkLst>
            <pc:docMk/>
            <pc:sldMk cId="1494484739" sldId="310"/>
            <ac:spMk id="2" creationId="{6D1A8866-4220-B47C-C8C1-C3092BB16A46}"/>
          </ac:spMkLst>
        </pc:spChg>
        <pc:spChg chg="del">
          <ac:chgData name="Kateryna Talikova" userId="S::talikovak@rferl.org::5514a87e-cc9c-455a-b966-7545bcf3fb09" providerId="AD" clId="Web-{BE3C483D-DFFC-291B-070D-46D3E8A9863D}" dt="2024-07-07T13:13:37.773" v="805"/>
          <ac:spMkLst>
            <pc:docMk/>
            <pc:sldMk cId="1494484739" sldId="310"/>
            <ac:spMk id="3" creationId="{07C49E00-E291-FB16-EEAA-337FABDA61F8}"/>
          </ac:spMkLst>
        </pc:spChg>
        <pc:spChg chg="del mod ord">
          <ac:chgData name="Kateryna Talikova" userId="S::talikovak@rferl.org::5514a87e-cc9c-455a-b966-7545bcf3fb09" providerId="AD" clId="Web-{BE3C483D-DFFC-291B-070D-46D3E8A9863D}" dt="2024-07-07T13:16:37.170" v="821"/>
          <ac:spMkLst>
            <pc:docMk/>
            <pc:sldMk cId="1494484739" sldId="310"/>
            <ac:spMk id="4" creationId="{B8C37799-3B07-B1D0-8D85-34F08DC207E5}"/>
          </ac:spMkLst>
        </pc:spChg>
        <pc:spChg chg="del">
          <ac:chgData name="Kateryna Talikova" userId="S::talikovak@rferl.org::5514a87e-cc9c-455a-b966-7545bcf3fb09" providerId="AD" clId="Web-{BE3C483D-DFFC-291B-070D-46D3E8A9863D}" dt="2024-07-07T13:13:37.773" v="805"/>
          <ac:spMkLst>
            <pc:docMk/>
            <pc:sldMk cId="1494484739" sldId="310"/>
            <ac:spMk id="5" creationId="{591B1376-40EF-542A-C4FC-D19873B279B8}"/>
          </ac:spMkLst>
        </pc:spChg>
        <pc:spChg chg="del">
          <ac:chgData name="Kateryna Talikova" userId="S::talikovak@rferl.org::5514a87e-cc9c-455a-b966-7545bcf3fb09" providerId="AD" clId="Web-{BE3C483D-DFFC-291B-070D-46D3E8A9863D}" dt="2024-07-07T13:13:37.773" v="805"/>
          <ac:spMkLst>
            <pc:docMk/>
            <pc:sldMk cId="1494484739" sldId="310"/>
            <ac:spMk id="6" creationId="{882AB993-12AD-1DFF-61A6-6A223B9161DB}"/>
          </ac:spMkLst>
        </pc:spChg>
        <pc:spChg chg="mod ord">
          <ac:chgData name="Kateryna Talikova" userId="S::talikovak@rferl.org::5514a87e-cc9c-455a-b966-7545bcf3fb09" providerId="AD" clId="Web-{BE3C483D-DFFC-291B-070D-46D3E8A9863D}" dt="2024-07-07T13:16:52.624" v="824"/>
          <ac:spMkLst>
            <pc:docMk/>
            <pc:sldMk cId="1494484739" sldId="310"/>
            <ac:spMk id="7" creationId="{140142E6-764D-96F8-12E6-95A5E80E57D9}"/>
          </ac:spMkLst>
        </pc:spChg>
        <pc:spChg chg="add mod">
          <ac:chgData name="Kateryna Talikova" userId="S::talikovak@rferl.org::5514a87e-cc9c-455a-b966-7545bcf3fb09" providerId="AD" clId="Web-{BE3C483D-DFFC-291B-070D-46D3E8A9863D}" dt="2024-07-07T13:16:59.171" v="825" actId="1076"/>
          <ac:spMkLst>
            <pc:docMk/>
            <pc:sldMk cId="1494484739" sldId="310"/>
            <ac:spMk id="8" creationId="{329288F3-C095-A49C-099D-E17DECADE4EE}"/>
          </ac:spMkLst>
        </pc:spChg>
        <pc:spChg chg="add del mod">
          <ac:chgData name="Kateryna Talikova" userId="S::talikovak@rferl.org::5514a87e-cc9c-455a-b966-7545bcf3fb09" providerId="AD" clId="Web-{BE3C483D-DFFC-291B-070D-46D3E8A9863D}" dt="2024-07-07T13:16:45.233" v="823"/>
          <ac:spMkLst>
            <pc:docMk/>
            <pc:sldMk cId="1494484739" sldId="310"/>
            <ac:spMk id="10" creationId="{F16F301E-BC14-7A60-6DC0-9AEB7D6C3C5C}"/>
          </ac:spMkLst>
        </pc:spChg>
        <pc:spChg chg="add mod ord">
          <ac:chgData name="Kateryna Talikova" userId="S::talikovak@rferl.org::5514a87e-cc9c-455a-b966-7545bcf3fb09" providerId="AD" clId="Web-{BE3C483D-DFFC-291B-070D-46D3E8A9863D}" dt="2024-07-07T13:16:52.624" v="824"/>
          <ac:spMkLst>
            <pc:docMk/>
            <pc:sldMk cId="1494484739" sldId="310"/>
            <ac:spMk id="11" creationId="{201DDEEC-EFFB-1143-88DF-4DE4F0A65B11}"/>
          </ac:spMkLst>
        </pc:spChg>
        <pc:spChg chg="add mod ord">
          <ac:chgData name="Kateryna Talikova" userId="S::talikovak@rferl.org::5514a87e-cc9c-455a-b966-7545bcf3fb09" providerId="AD" clId="Web-{BE3C483D-DFFC-291B-070D-46D3E8A9863D}" dt="2024-07-07T13:16:52.624" v="824"/>
          <ac:spMkLst>
            <pc:docMk/>
            <pc:sldMk cId="1494484739" sldId="310"/>
            <ac:spMk id="12" creationId="{983D9185-225C-7468-428E-ADCA7BF06F6D}"/>
          </ac:spMkLst>
        </pc:spChg>
      </pc:sldChg>
      <pc:sldChg chg="add replId">
        <pc:chgData name="Kateryna Talikova" userId="S::talikovak@rferl.org::5514a87e-cc9c-455a-b966-7545bcf3fb09" providerId="AD" clId="Web-{BE3C483D-DFFC-291B-070D-46D3E8A9863D}" dt="2024-07-07T13:18:04.408" v="826"/>
        <pc:sldMkLst>
          <pc:docMk/>
          <pc:sldMk cId="2015470685" sldId="313"/>
        </pc:sldMkLst>
      </pc:sldChg>
    </pc:docChg>
  </pc:docChgLst>
  <pc:docChgLst>
    <pc:chgData name="Saba Chikhladze" userId="S::chikhladzes@rferl.org::bc9b6070-22df-484f-8bb0-bfcbeaffb36d" providerId="AD" clId="Web-{DDB41CA8-42A1-B603-14A2-9E60FE751673}"/>
    <pc:docChg chg="modSld">
      <pc:chgData name="Saba Chikhladze" userId="S::chikhladzes@rferl.org::bc9b6070-22df-484f-8bb0-bfcbeaffb36d" providerId="AD" clId="Web-{DDB41CA8-42A1-B603-14A2-9E60FE751673}" dt="2024-07-08T13:01:02.589" v="2" actId="20577"/>
      <pc:docMkLst>
        <pc:docMk/>
      </pc:docMkLst>
      <pc:sldChg chg="modSp">
        <pc:chgData name="Saba Chikhladze" userId="S::chikhladzes@rferl.org::bc9b6070-22df-484f-8bb0-bfcbeaffb36d" providerId="AD" clId="Web-{DDB41CA8-42A1-B603-14A2-9E60FE751673}" dt="2024-07-08T13:01:02.589" v="2" actId="20577"/>
        <pc:sldMkLst>
          <pc:docMk/>
          <pc:sldMk cId="3571516367" sldId="258"/>
        </pc:sldMkLst>
        <pc:spChg chg="mod">
          <ac:chgData name="Saba Chikhladze" userId="S::chikhladzes@rferl.org::bc9b6070-22df-484f-8bb0-bfcbeaffb36d" providerId="AD" clId="Web-{DDB41CA8-42A1-B603-14A2-9E60FE751673}" dt="2024-07-08T13:01:02.589" v="2" actId="20577"/>
          <ac:spMkLst>
            <pc:docMk/>
            <pc:sldMk cId="3571516367" sldId="258"/>
            <ac:spMk id="3" creationId="{9D5232F9-FD00-464A-9F17-619C91AEF8F3}"/>
          </ac:spMkLst>
        </pc:spChg>
      </pc:sldChg>
    </pc:docChg>
  </pc:docChgLst>
  <pc:docChgLst>
    <pc:chgData name="Carla Pedret Alcaraz" userId="S::pedretalcarazc@rferl.org::99924d87-b20f-4a42-96c4-6cacefd47123" providerId="AD" clId="Web-{8E05F8AD-B9DC-D820-3023-B0B55E7465B7}"/>
    <pc:docChg chg="modSld">
      <pc:chgData name="Carla Pedret Alcaraz" userId="S::pedretalcarazc@rferl.org::99924d87-b20f-4a42-96c4-6cacefd47123" providerId="AD" clId="Web-{8E05F8AD-B9DC-D820-3023-B0B55E7465B7}" dt="2024-07-17T10:28:46.239" v="145"/>
      <pc:docMkLst>
        <pc:docMk/>
      </pc:docMkLst>
      <pc:sldChg chg="modCm">
        <pc:chgData name="Carla Pedret Alcaraz" userId="S::pedretalcarazc@rferl.org::99924d87-b20f-4a42-96c4-6cacefd47123" providerId="AD" clId="Web-{8E05F8AD-B9DC-D820-3023-B0B55E7465B7}" dt="2024-07-17T10:28:46.239" v="145"/>
        <pc:sldMkLst>
          <pc:docMk/>
          <pc:sldMk cId="2427537045" sldId="306"/>
        </pc:sldMkLst>
        <pc:extLst>
          <p:ext xmlns:p="http://schemas.openxmlformats.org/presentationml/2006/main" uri="{D6D511B9-2390-475A-947B-AFAB55BFBCF1}">
            <pc226:cmChg xmlns:pc226="http://schemas.microsoft.com/office/powerpoint/2022/06/main/command" chg="">
              <pc226:chgData name="Carla Pedret Alcaraz" userId="S::pedretalcarazc@rferl.org::99924d87-b20f-4a42-96c4-6cacefd47123" providerId="AD" clId="Web-{8E05F8AD-B9DC-D820-3023-B0B55E7465B7}" dt="2024-07-17T10:28:46.239" v="145"/>
              <pc2:cmMkLst xmlns:pc2="http://schemas.microsoft.com/office/powerpoint/2019/9/main/command">
                <pc:docMk/>
                <pc:sldMk cId="2427537045" sldId="306"/>
                <pc2:cmMk id="{6F8C50C7-0F5E-4D23-9503-8285635F0DA4}"/>
              </pc2:cmMkLst>
              <pc226:cmRplyChg chg="add">
                <pc226:chgData name="Carla Pedret Alcaraz" userId="S::pedretalcarazc@rferl.org::99924d87-b20f-4a42-96c4-6cacefd47123" providerId="AD" clId="Web-{8E05F8AD-B9DC-D820-3023-B0B55E7465B7}" dt="2024-07-17T10:28:46.239" v="145"/>
                <pc2:cmRplyMkLst xmlns:pc2="http://schemas.microsoft.com/office/powerpoint/2019/9/main/command">
                  <pc:docMk/>
                  <pc:sldMk cId="2427537045" sldId="306"/>
                  <pc2:cmMk id="{6F8C50C7-0F5E-4D23-9503-8285635F0DA4}"/>
                  <pc2:cmRplyMk id="{0C3AFBC8-10CF-47BF-8082-FA4A8F07307A}"/>
                </pc2:cmRplyMkLst>
              </pc226:cmRplyChg>
            </pc226:cmChg>
          </p:ext>
        </pc:extLst>
      </pc:sldChg>
      <pc:sldChg chg="addSp modSp modCm">
        <pc:chgData name="Carla Pedret Alcaraz" userId="S::pedretalcarazc@rferl.org::99924d87-b20f-4a42-96c4-6cacefd47123" providerId="AD" clId="Web-{8E05F8AD-B9DC-D820-3023-B0B55E7465B7}" dt="2024-07-17T10:27:34.723" v="144" actId="20577"/>
        <pc:sldMkLst>
          <pc:docMk/>
          <pc:sldMk cId="3102445232" sldId="316"/>
        </pc:sldMkLst>
        <pc:spChg chg="mod">
          <ac:chgData name="Carla Pedret Alcaraz" userId="S::pedretalcarazc@rferl.org::99924d87-b20f-4a42-96c4-6cacefd47123" providerId="AD" clId="Web-{8E05F8AD-B9DC-D820-3023-B0B55E7465B7}" dt="2024-07-17T10:27:34.723" v="144" actId="20577"/>
          <ac:spMkLst>
            <pc:docMk/>
            <pc:sldMk cId="3102445232" sldId="316"/>
            <ac:spMk id="3" creationId="{FED19BCA-B61F-4EA6-A1FB-CCA3BD8506FB}"/>
          </ac:spMkLst>
        </pc:spChg>
        <pc:spChg chg="add mod">
          <ac:chgData name="Carla Pedret Alcaraz" userId="S::pedretalcarazc@rferl.org::99924d87-b20f-4a42-96c4-6cacefd47123" providerId="AD" clId="Web-{8E05F8AD-B9DC-D820-3023-B0B55E7465B7}" dt="2024-07-17T10:14:59.572" v="87" actId="20577"/>
          <ac:spMkLst>
            <pc:docMk/>
            <pc:sldMk cId="3102445232" sldId="316"/>
            <ac:spMk id="5" creationId="{E05063FD-2A3C-0C4E-F049-7F07690114FE}"/>
          </ac:spMkLst>
        </pc:spChg>
        <pc:picChg chg="mod">
          <ac:chgData name="Carla Pedret Alcaraz" userId="S::pedretalcarazc@rferl.org::99924d87-b20f-4a42-96c4-6cacefd47123" providerId="AD" clId="Web-{8E05F8AD-B9DC-D820-3023-B0B55E7465B7}" dt="2024-07-17T10:13:05.836" v="52" actId="1076"/>
          <ac:picMkLst>
            <pc:docMk/>
            <pc:sldMk cId="3102445232" sldId="316"/>
            <ac:picMk id="4" creationId="{8C385730-237F-B0F6-2069-569D5E575B50}"/>
          </ac:picMkLst>
        </pc:picChg>
        <pc:picChg chg="mod ord">
          <ac:chgData name="Carla Pedret Alcaraz" userId="S::pedretalcarazc@rferl.org::99924d87-b20f-4a42-96c4-6cacefd47123" providerId="AD" clId="Web-{8E05F8AD-B9DC-D820-3023-B0B55E7465B7}" dt="2024-07-17T10:13:01.961" v="51"/>
          <ac:picMkLst>
            <pc:docMk/>
            <pc:sldMk cId="3102445232" sldId="316"/>
            <ac:picMk id="7" creationId="{3ECE9D78-F40A-42DF-2F3B-B783E1294935}"/>
          </ac:picMkLst>
        </pc:picChg>
        <pc:extLst>
          <p:ext xmlns:p="http://schemas.openxmlformats.org/presentationml/2006/main" uri="{D6D511B9-2390-475A-947B-AFAB55BFBCF1}">
            <pc226:cmChg xmlns:pc226="http://schemas.microsoft.com/office/powerpoint/2022/06/main/command" chg="mod">
              <pc226:chgData name="Carla Pedret Alcaraz" userId="S::pedretalcarazc@rferl.org::99924d87-b20f-4a42-96c4-6cacefd47123" providerId="AD" clId="Web-{8E05F8AD-B9DC-D820-3023-B0B55E7465B7}" dt="2024-07-17T10:27:30.597" v="143"/>
              <pc2:cmMkLst xmlns:pc2="http://schemas.microsoft.com/office/powerpoint/2019/9/main/command">
                <pc:docMk/>
                <pc:sldMk cId="3102445232" sldId="316"/>
                <pc2:cmMk id="{F6D83794-53D0-4568-80F8-B59AB1DC1FB4}"/>
              </pc2:cmMkLst>
              <pc226:cmRplyChg chg="add">
                <pc226:chgData name="Carla Pedret Alcaraz" userId="S::pedretalcarazc@rferl.org::99924d87-b20f-4a42-96c4-6cacefd47123" providerId="AD" clId="Web-{8E05F8AD-B9DC-D820-3023-B0B55E7465B7}" dt="2024-07-17T10:27:30.597" v="143"/>
                <pc2:cmRplyMkLst xmlns:pc2="http://schemas.microsoft.com/office/powerpoint/2019/9/main/command">
                  <pc:docMk/>
                  <pc:sldMk cId="3102445232" sldId="316"/>
                  <pc2:cmMk id="{F6D83794-53D0-4568-80F8-B59AB1DC1FB4}"/>
                  <pc2:cmRplyMk id="{C0E188E7-5C0D-416D-ACCB-BF054575FDD0}"/>
                </pc2:cmRplyMkLst>
              </pc226:cmRplyChg>
            </pc226:cmChg>
          </p:ext>
        </pc:extLst>
      </pc:sldChg>
    </pc:docChg>
  </pc:docChgLst>
</pc:chgInfo>
</file>

<file path=ppt/comments/modernComment_12A_551A590D.xml><?xml version="1.0" encoding="utf-8"?>
<p188:cmLst xmlns:a="http://schemas.openxmlformats.org/drawingml/2006/main" xmlns:r="http://schemas.openxmlformats.org/officeDocument/2006/relationships" xmlns:p188="http://schemas.microsoft.com/office/powerpoint/2018/8/main">
  <p188:cm id="{B63D38F8-3059-4C30-B926-E600BE26806F}" authorId="{1B1F6680-0D69-F3E4-45C3-63F8F1FC33D7}" status="resolved" created="2024-07-16T19:12:28.801" complete="100000">
    <ac:txMkLst xmlns:ac="http://schemas.microsoft.com/office/drawing/2013/main/command">
      <pc:docMk xmlns:pc="http://schemas.microsoft.com/office/powerpoint/2013/main/command"/>
      <pc:sldMk xmlns:pc="http://schemas.microsoft.com/office/powerpoint/2013/main/command" cId="1427790093" sldId="298"/>
      <ac:spMk id="8" creationId="{B61CDC87-B3A0-3381-B83F-DDE168E9A7A2}"/>
      <ac:txMk cp="0" len="78">
        <ac:context len="87" hash="3531934748"/>
      </ac:txMk>
    </ac:txMkLst>
    <p188:pos x="1370060" y="838969"/>
    <p188:txBody>
      <a:bodyPr/>
      <a:lstStyle/>
      <a:p>
        <a:r>
          <a:rPr lang="en-US"/>
          <a:t>This needs a review. Sentence seems incomplete</a:t>
        </a:r>
      </a:p>
    </p188:txBody>
  </p188:cm>
</p188:cmLst>
</file>

<file path=ppt/comments/modernComment_12B_414797FE.xml><?xml version="1.0" encoding="utf-8"?>
<p188:cmLst xmlns:a="http://schemas.openxmlformats.org/drawingml/2006/main" xmlns:r="http://schemas.openxmlformats.org/officeDocument/2006/relationships" xmlns:p188="http://schemas.microsoft.com/office/powerpoint/2018/8/main">
  <p188:cm id="{1296A26B-F90C-4658-A3BD-1C302D2321EF}" authorId="{1B1F6680-0D69-F3E4-45C3-63F8F1FC33D7}" status="resolved" created="2024-07-16T19:40:12.726" complete="100000">
    <ac:txMkLst xmlns:ac="http://schemas.microsoft.com/office/drawing/2013/main/command">
      <pc:docMk xmlns:pc="http://schemas.microsoft.com/office/powerpoint/2013/main/command"/>
      <pc:sldMk xmlns:pc="http://schemas.microsoft.com/office/powerpoint/2013/main/command" cId="1095211006" sldId="299"/>
      <ac:spMk id="3" creationId="{FED19BCA-B61F-4EA6-A1FB-CCA3BD8506FB}"/>
      <ac:txMk cp="0" len="134">
        <ac:context len="138" hash="783869886"/>
      </ac:txMk>
    </ac:txMkLst>
    <p188:pos x="2439939" y="2447636"/>
    <p188:replyLst>
      <p188:reply id="{8C2F737F-2771-4F30-A343-23AA497ABC14}" authorId="{1B1F6680-0D69-F3E4-45C3-63F8F1FC33D7}" created="2024-07-16T19:41:08.697">
        <p188:txBody>
          <a:bodyPr/>
          <a:lstStyle/>
          <a:p>
            <a:r>
              <a:rPr lang="en-US"/>
              <a:t>Also, sharing links to other profiles is not necessarily engagement, but cross-promotion, don't you think? </a:t>
            </a:r>
          </a:p>
        </p188:txBody>
      </p188:reply>
      <p188:reply id="{B2A760B9-6EB0-4C24-82CA-D5AFBDBA5B95}" authorId="{014C1F9F-25C9-9A67-9F26-A5101DAA981A}" created="2024-07-17T09:41:08.424">
        <p188:txBody>
          <a:bodyPr/>
          <a:lstStyle/>
          <a:p>
            <a:r>
              <a:rPr lang="en-US"/>
              <a:t>Noted, will change</a:t>
            </a:r>
          </a:p>
        </p188:txBody>
      </p188:reply>
    </p188:replyLst>
    <p188:txBody>
      <a:bodyPr/>
      <a:lstStyle/>
      <a:p>
        <a:r>
          <a:rPr lang="en-US"/>
          <a:t>There are different elements in the list and they needs to be unified. First two bullet points are about advantages of using links. The last two, types of links that can be added. Not sure what you mea n by sharing with a comment. Do you mean sharing the link with text?</a:t>
        </a:r>
      </a:p>
    </p188:txBody>
  </p188:cm>
</p188:cmLst>
</file>

<file path=ppt/comments/modernComment_12C_434E07D3.xml><?xml version="1.0" encoding="utf-8"?>
<p188:cmLst xmlns:a="http://schemas.openxmlformats.org/drawingml/2006/main" xmlns:r="http://schemas.openxmlformats.org/officeDocument/2006/relationships" xmlns:p188="http://schemas.microsoft.com/office/powerpoint/2018/8/main">
  <p188:cm id="{2796F40F-32F7-4E96-8BD4-00186552D719}" authorId="{1B1F6680-0D69-F3E4-45C3-63F8F1FC33D7}" created="2024-07-16T18:49:00.466">
    <ac:txMkLst xmlns:ac="http://schemas.microsoft.com/office/drawing/2013/main/command">
      <pc:docMk xmlns:pc="http://schemas.microsoft.com/office/powerpoint/2013/main/command"/>
      <pc:sldMk xmlns:pc="http://schemas.microsoft.com/office/powerpoint/2013/main/command" cId="1129187283" sldId="300"/>
      <ac:spMk id="5" creationId="{246D20A0-EC0C-2941-C519-4A962FBAD36C}"/>
      <ac:txMk cp="57">
        <ac:context len="58" hash="832655919"/>
      </ac:txMk>
    </ac:txMkLst>
    <p188:pos x="2262909" y="2270606"/>
    <p188:replyLst>
      <p188:reply id="{1B3B45A1-4A1B-4BDA-9A68-47071C7AAEF8}" authorId="{014C1F9F-25C9-9A67-9F26-A5101DAA981A}" created="2024-07-17T09:44:45.331">
        <p188:txBody>
          <a:bodyPr/>
          <a:lstStyle/>
          <a:p>
            <a:r>
              <a:rPr lang="en-US"/>
              <a:t>I agree. Will remove this point</a:t>
            </a:r>
          </a:p>
        </p188:txBody>
        <p188:extLst>
          <p:ext xmlns:p="http://schemas.openxmlformats.org/presentationml/2006/main" uri="{57CB4572-C831-44C2-8A1C-0ADB6CCDFE69}">
            <p223:reactions xmlns:p223="http://schemas.microsoft.com/office/powerpoint/2022/03/main">
              <p223:rxn type="👍">
                <p223:instance time="2024-07-17T10:05:44.660" authorId="{1B1F6680-0D69-F3E4-45C3-63F8F1FC33D7}"/>
              </p223:rxn>
            </p223:reactions>
          </p:ext>
        </p188:extLst>
      </p188:reply>
      <p188:reply id="{722AE1F8-7B54-4771-A903-BEEDD97C132A}" authorId="{1B1F6680-0D69-F3E4-45C3-63F8F1FC33D7}" created="2024-07-17T10:10:58.420">
        <p188:txBody>
          <a:bodyPr/>
          <a:lstStyle/>
          <a:p>
            <a:r>
              <a:rPr lang="en-US"/>
              <a:t>Removed</a:t>
            </a:r>
          </a:p>
        </p188:txBody>
      </p188:reply>
    </p188:replyLst>
    <p188:txBody>
      <a:bodyPr/>
      <a:lstStyle/>
      <a:p>
        <a:r>
          <a:rPr lang="en-US"/>
          <a:t>[@Alina], what do you mean here? The information we shared should have a source (ideally two) and so be confirmed. What is the situation you have in mind? </a:t>
        </a:r>
      </a:p>
    </p188:txBody>
  </p188:cm>
</p188:cmLst>
</file>

<file path=ppt/comments/modernComment_130_70895C0F.xml><?xml version="1.0" encoding="utf-8"?>
<p188:cmLst xmlns:a="http://schemas.openxmlformats.org/drawingml/2006/main" xmlns:r="http://schemas.openxmlformats.org/officeDocument/2006/relationships" xmlns:p188="http://schemas.microsoft.com/office/powerpoint/2018/8/main">
  <p188:cm id="{E41DD8C3-5734-4327-B7FA-A1F56AD4609C}" authorId="{1B1F6680-0D69-F3E4-45C3-63F8F1FC33D7}" status="resolved" created="2024-07-16T19:32:29.893" complete="100000">
    <ac:txMkLst xmlns:ac="http://schemas.microsoft.com/office/drawing/2013/main/command">
      <pc:docMk xmlns:pc="http://schemas.microsoft.com/office/powerpoint/2013/main/command"/>
      <pc:sldMk xmlns:pc="http://schemas.microsoft.com/office/powerpoint/2013/main/command" cId="1888050191" sldId="304"/>
      <ac:spMk id="2" creationId="{4518FC28-E0BD-4387-B8BE-9965D1A57FF1}"/>
      <ac:txMk cp="0" len="33">
        <ac:context len="34" hash="2527725707"/>
      </ac:txMk>
    </ac:txMkLst>
    <p188:pos x="3402060" y="1000606"/>
    <p188:replyLst>
      <p188:reply id="{C4BB69C1-5797-4B22-9E70-B0F9997B0D91}" authorId="{014C1F9F-25C9-9A67-9F26-A5101DAA981A}" created="2024-07-17T10:50:16.186">
        <p188:txBody>
          <a:bodyPr/>
          <a:lstStyle/>
          <a:p>
            <a:r>
              <a:rPr lang="en-US"/>
              <a:t>on telegram its a way to promote - so partner media can recommend your channel, and usually im few days you in return mention them - by sharing their post that's the most relevant to your audience</a:t>
            </a:r>
          </a:p>
        </p188:txBody>
      </p188:reply>
    </p188:replyLst>
    <p188:txBody>
      <a:bodyPr/>
      <a:lstStyle/>
      <a:p>
        <a:r>
          <a:rPr lang="en-US"/>
          <a:t>Not sure what you mean by recommendations?</a:t>
        </a:r>
      </a:p>
    </p188:txBody>
  </p188:cm>
</p188:cmLst>
</file>

<file path=ppt/comments/modernComment_131_2E0FBA38.xml><?xml version="1.0" encoding="utf-8"?>
<p188:cmLst xmlns:a="http://schemas.openxmlformats.org/drawingml/2006/main" xmlns:r="http://schemas.openxmlformats.org/officeDocument/2006/relationships" xmlns:p188="http://schemas.microsoft.com/office/powerpoint/2018/8/main">
  <p188:cm id="{C3A0AA57-C74D-4CA8-A9B8-45095B92ADBE}" authorId="{1B1F6680-0D69-F3E4-45C3-63F8F1FC33D7}" status="resolved" created="2024-07-16T18:50:19.641" complete="100000">
    <ac:txMkLst xmlns:ac="http://schemas.microsoft.com/office/drawing/2013/main/command">
      <pc:docMk xmlns:pc="http://schemas.microsoft.com/office/powerpoint/2013/main/command"/>
      <pc:sldMk xmlns:pc="http://schemas.microsoft.com/office/powerpoint/2013/main/command" cId="772782648" sldId="305"/>
      <ac:spMk id="14" creationId="{16866D8C-9684-3F33-5DAD-A2A73BEE1F46}"/>
      <ac:txMk cp="0" len="35">
        <ac:context len="38" hash="1389276061"/>
      </ac:txMk>
    </ac:txMkLst>
    <p188:pos x="3440545" y="531090"/>
    <p188:replyLst>
      <p188:reply id="{ACBE9ECE-07A0-4181-8226-62FB9C7109FF}" authorId="{1B1F6680-0D69-F3E4-45C3-63F8F1FC33D7}" created="2024-07-17T10:06:23.210">
        <p188:txBody>
          <a:bodyPr/>
          <a:lstStyle/>
          <a:p>
            <a:r>
              <a:rPr lang="en-US"/>
              <a:t>Done</a:t>
            </a:r>
          </a:p>
        </p188:txBody>
      </p188:reply>
    </p188:replyLst>
    <p188:txBody>
      <a:bodyPr/>
      <a:lstStyle/>
      <a:p>
        <a:r>
          <a:rPr lang="en-US"/>
          <a:t>Repeating the headline looks a bit confusing. What if you put both images under "To other RFE/RL newsroom's website"? ​</a:t>
        </a:r>
      </a:p>
    </p188:txBody>
    <p188:extLst>
      <p:ext xmlns:p="http://schemas.openxmlformats.org/presentationml/2006/main" uri="{57CB4572-C831-44C2-8A1C-0ADB6CCDFE69}">
        <p223:reactions xmlns:p223="http://schemas.microsoft.com/office/powerpoint/2022/03/main">
          <p223:rxn type="👍">
            <p223:instance time="2024-07-17T10:55:42.109" authorId="{014C1F9F-25C9-9A67-9F26-A5101DAA981A}"/>
          </p223:rxn>
        </p223:reactions>
      </p:ext>
    </p188:extLst>
  </p188:cm>
</p188:cmLst>
</file>

<file path=ppt/comments/modernComment_132_90B14695.xml><?xml version="1.0" encoding="utf-8"?>
<p188:cmLst xmlns:a="http://schemas.openxmlformats.org/drawingml/2006/main" xmlns:r="http://schemas.openxmlformats.org/officeDocument/2006/relationships" xmlns:p188="http://schemas.microsoft.com/office/powerpoint/2018/8/main">
  <p188:cm id="{6F8C50C7-0F5E-4D23-9503-8285635F0DA4}" authorId="{1B1F6680-0D69-F3E4-45C3-63F8F1FC33D7}" status="resolved" created="2024-07-16T19:29:11.370" complete="100000">
    <pc:sldMkLst xmlns:pc="http://schemas.microsoft.com/office/powerpoint/2013/main/command">
      <pc:docMk/>
      <pc:sldMk cId="2427537045" sldId="306"/>
    </pc:sldMkLst>
    <p188:replyLst>
      <p188:reply id="{9139E7C9-BEF1-41B1-9202-B57B65B9DF0F}" authorId="{1B1F6680-0D69-F3E4-45C3-63F8F1FC33D7}" created="2024-07-16T19:29:16.652">
        <p188:txBody>
          <a:bodyPr/>
          <a:lstStyle/>
          <a:p>
            <a:r>
              <a:rPr lang="en-US"/>
              <a:t>The option to send a message on a Telegram chat is missing. I'm talking about @SvabodaBelarus</a:t>
            </a:r>
          </a:p>
        </p188:txBody>
      </p188:reply>
      <p188:reply id="{31495F3C-9762-4E54-A32E-5269115F631D}" authorId="{014C1F9F-25C9-9A67-9F26-A5101DAA981A}" created="2024-07-17T09:42:39.146">
        <p188:txBody>
          <a:bodyPr/>
          <a:lstStyle/>
          <a:p>
            <a:r>
              <a:rPr lang="en-US"/>
              <a:t>I will change to "Call-to-action for an audience to submit a story" — these channels share contacts for readers to share their stories </a:t>
            </a:r>
          </a:p>
        </p188:txBody>
      </p188:reply>
      <p188:reply id="{0C3AFBC8-10CF-47BF-8082-FA4A8F07307A}" authorId="{1B1F6680-0D69-F3E4-45C3-63F8F1FC33D7}" created="2024-07-17T10:28:46.239">
        <p188:txBody>
          <a:bodyPr/>
          <a:lstStyle/>
          <a:p>
            <a:r>
              <a:rPr lang="en-US"/>
              <a:t>When you say a story you mean the feature in Telegram or sharing information? It can be misleading as they are called the same</a:t>
            </a:r>
          </a:p>
        </p188:txBody>
      </p188:reply>
    </p188:replyLst>
    <p188:txBody>
      <a:bodyPr/>
      <a:lstStyle/>
      <a:p>
        <a:r>
          <a:rPr lang="en-US"/>
          <a:t>What do you mean by "submit a story"? </a:t>
        </a:r>
      </a:p>
    </p188:txBody>
  </p188:cm>
</p188:cmLst>
</file>

<file path=ppt/comments/modernComment_137_D5056E76.xml><?xml version="1.0" encoding="utf-8"?>
<p188:cmLst xmlns:a="http://schemas.openxmlformats.org/drawingml/2006/main" xmlns:r="http://schemas.openxmlformats.org/officeDocument/2006/relationships" xmlns:p188="http://schemas.microsoft.com/office/powerpoint/2018/8/main">
  <p188:cm id="{21CB60C0-FF88-4090-8476-02FB1099252B}" authorId="{1B1F6680-0D69-F3E4-45C3-63F8F1FC33D7}" status="resolved" created="2024-07-16T19:03:20.217" complete="100000">
    <ac:txMkLst xmlns:ac="http://schemas.microsoft.com/office/drawing/2013/main/command">
      <pc:docMk xmlns:pc="http://schemas.microsoft.com/office/powerpoint/2013/main/command"/>
      <pc:sldMk xmlns:pc="http://schemas.microsoft.com/office/powerpoint/2013/main/command" cId="3573902966" sldId="311"/>
      <ac:spMk id="3" creationId="{FED19BCA-B61F-4EA6-A1FB-CCA3BD8506FB}"/>
      <ac:txMk cp="14">
        <ac:context len="193" hash="210241587"/>
      </ac:txMk>
    </ac:txMkLst>
    <p188:pos x="3363575" y="1531696"/>
    <p188:replyLst>
      <p188:reply id="{EA76958A-CBA4-42FA-834C-686130149FED}" authorId="{1B1F6680-0D69-F3E4-45C3-63F8F1FC33D7}" created="2024-07-16T19:11:22.111">
        <p188:txBody>
          <a:bodyPr/>
          <a:lstStyle/>
          <a:p>
            <a:r>
              <a:rPr lang="en-US"/>
              <a:t>Also worth mentioning the option to add multiple images.</a:t>
            </a:r>
          </a:p>
        </p188:txBody>
      </p188:reply>
      <p188:reply id="{C5243606-BC90-4829-84ED-DF7E8BC1A7A6}" authorId="{014C1F9F-25C9-9A67-9F26-A5101DAA981A}" created="2024-07-17T10:59:18.813">
        <p188:txBody>
          <a:bodyPr/>
          <a:lstStyle/>
          <a:p>
            <a:r>
              <a:rPr lang="en-US"/>
              <a:t>It is two options: when image is the main news. and when image is used to illustrate the text - so in the second case important to be careful. i used bullet piints to differrentiate, maybe stil lconfusing. but i l lsay it outloud, and willll rephrase to be clearer</a:t>
            </a:r>
          </a:p>
        </p188:txBody>
      </p188:reply>
      <p188:reply id="{1564C074-CE66-4FE8-9EE7-0E5911306CA0}" authorId="{014C1F9F-25C9-9A67-9F26-A5101DAA981A}" created="2024-07-17T11:00:53.298">
        <p188:txBody>
          <a:bodyPr/>
          <a:lstStyle/>
          <a:p>
            <a:r>
              <a:rPr lang="en-US"/>
              <a:t>on the right there are examples from our channels of images with no value</a:t>
            </a:r>
          </a:p>
        </p188:txBody>
      </p188:reply>
    </p188:replyLst>
    <p188:txBody>
      <a:bodyPr/>
      <a:lstStyle/>
      <a:p>
        <a:r>
          <a:rPr lang="en-US"/>
          <a:t>These two points sound a bit contradictory with not using images if they don't add value. Also, I don't think Servides should use images as the main message. Images always need come context. We can discuss it if I'm missing something</a:t>
        </a:r>
      </a:p>
    </p188:txBody>
  </p188:cm>
</p188:cmLst>
</file>

<file path=ppt/comments/modernComment_13A_CA5DFB78.xml><?xml version="1.0" encoding="utf-8"?>
<p188:cmLst xmlns:a="http://schemas.openxmlformats.org/drawingml/2006/main" xmlns:r="http://schemas.openxmlformats.org/officeDocument/2006/relationships" xmlns:p188="http://schemas.microsoft.com/office/powerpoint/2018/8/main">
  <p188:cm id="{58D75A40-5A2C-4172-8CA0-776293D00144}" authorId="{1B1F6680-0D69-F3E4-45C3-63F8F1FC33D7}" status="resolved" created="2024-07-17T05:44:19.983" complete="100000">
    <ac:txMkLst xmlns:ac="http://schemas.microsoft.com/office/drawing/2013/main/command">
      <pc:docMk xmlns:pc="http://schemas.microsoft.com/office/powerpoint/2013/main/command"/>
      <pc:sldMk xmlns:pc="http://schemas.microsoft.com/office/powerpoint/2013/main/command" cId="3395156856" sldId="314"/>
      <ac:spMk id="2" creationId="{4518FC28-E0BD-4387-B8BE-9965D1A57FF1}"/>
      <ac:txMk cp="0" len="34">
        <ac:context len="37" hash="3589993391"/>
      </ac:txMk>
    </ac:txMkLst>
    <p188:pos x="1177636" y="1308484"/>
    <p188:replyLst>
      <p188:reply id="{DF9666ED-5256-4547-8909-BF0705AB293A}" authorId="{014C1F9F-25C9-9A67-9F26-A5101DAA981A}" created="2024-07-17T09:40:16.573">
        <p188:txBody>
          <a:bodyPr/>
          <a:lstStyle/>
          <a:p>
            <a:r>
              <a:rPr lang="en-US"/>
              <a:t>I can add a link and a screenshot so they can imagine where it will be featured. From my experience of training on Teams: people subscribe, then cannot find it</a:t>
            </a:r>
          </a:p>
        </p188:txBody>
      </p188:reply>
      <p188:reply id="{FE2E37EE-FC88-4AFA-802D-07FF85F0B3D4}" authorId="{1B1F6680-0D69-F3E4-45C3-63F8F1FC33D7}" created="2024-07-17T10:10:15.342">
        <p188:txBody>
          <a:bodyPr/>
          <a:lstStyle/>
          <a:p>
            <a:r>
              <a:rPr lang="en-US"/>
              <a:t>I have no objection to a screenshot. But I would like to have both links.</a:t>
            </a:r>
          </a:p>
        </p188:txBody>
      </p188:reply>
    </p188:replyLst>
    <p188:txBody>
      <a:bodyPr/>
      <a:lstStyle/>
      <a:p>
        <a:r>
          <a:rPr lang="en-US"/>
          <a:t>Instead of the screenshot, please include the link to the teams channel and the link to the guidelines</a:t>
        </a:r>
      </a:p>
    </p188:txBody>
  </p188:cm>
</p188:cmLst>
</file>

<file path=ppt/comments/modernComment_13C_B8EB8EB0.xml><?xml version="1.0" encoding="utf-8"?>
<p188:cmLst xmlns:a="http://schemas.openxmlformats.org/drawingml/2006/main" xmlns:r="http://schemas.openxmlformats.org/officeDocument/2006/relationships" xmlns:p188="http://schemas.microsoft.com/office/powerpoint/2018/8/main">
  <p188:cm id="{F6D83794-53D0-4568-80F8-B59AB1DC1FB4}" authorId="{1B1F6680-0D69-F3E4-45C3-63F8F1FC33D7}" status="resolved" created="2024-07-16T19:10:36.718" complete="100000">
    <ac:txMkLst xmlns:ac="http://schemas.microsoft.com/office/drawing/2013/main/command">
      <pc:docMk xmlns:pc="http://schemas.microsoft.com/office/powerpoint/2013/main/command"/>
      <pc:sldMk xmlns:pc="http://schemas.microsoft.com/office/powerpoint/2013/main/command" cId="3102445232" sldId="316"/>
      <ac:spMk id="3" creationId="{FED19BCA-B61F-4EA6-A1FB-CCA3BD8506FB}"/>
      <ac:txMk cp="92">
        <ac:context len="94" hash="2159022810"/>
      </ac:txMk>
    </ac:txMkLst>
    <p188:pos x="1554787" y="3117272"/>
    <p188:replyLst>
      <p188:reply id="{C0E188E7-5C0D-416D-ACCB-BF054575FDD0}" authorId="{1B1F6680-0D69-F3E4-45C3-63F8F1FC33D7}" created="2024-07-17T10:27:30.597">
        <p188:txBody>
          <a:bodyPr/>
          <a:lstStyle/>
          <a:p>
            <a:r>
              <a:rPr lang="en-US"/>
              <a:t>[@Alina] added note on moderation</a:t>
            </a:r>
          </a:p>
        </p188:txBody>
      </p188:reply>
    </p188:replyLst>
    <p188:txBody>
      <a:bodyPr/>
      <a:lstStyle/>
      <a:p>
        <a:r>
          <a:rPr lang="en-US"/>
          <a:t>I added this point about moderation. Here, please, explain how comments need to be activated: Channel Settings &gt; Discussion.</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B87FBF-2B71-4B2B-8039-8516312957A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901BF85-C35D-4611-8C76-D3898E36C39A}">
      <dgm:prSet/>
      <dgm:spPr/>
      <dgm:t>
        <a:bodyPr/>
        <a:lstStyle/>
        <a:p>
          <a:pPr>
            <a:lnSpc>
              <a:spcPct val="100000"/>
            </a:lnSpc>
          </a:pPr>
          <a:r>
            <a:rPr lang="en-US" b="1">
              <a:latin typeface="Tenorite"/>
            </a:rPr>
            <a:t> </a:t>
          </a:r>
          <a:r>
            <a:rPr lang="en-US" b="1"/>
            <a:t>Daily Usage for Private Communication</a:t>
          </a:r>
          <a:r>
            <a:rPr lang="en-US"/>
            <a:t>:</a:t>
          </a:r>
        </a:p>
      </dgm:t>
    </dgm:pt>
    <dgm:pt modelId="{18A8FD79-5724-4626-87CA-FCD96D2F0FB5}" type="parTrans" cxnId="{70A421B1-4567-4E6D-B7C7-5DCCBFED4A21}">
      <dgm:prSet/>
      <dgm:spPr/>
      <dgm:t>
        <a:bodyPr/>
        <a:lstStyle/>
        <a:p>
          <a:endParaRPr lang="en-US"/>
        </a:p>
      </dgm:t>
    </dgm:pt>
    <dgm:pt modelId="{FE3F65DC-0C49-429A-8FA9-F78FE42993B8}" type="sibTrans" cxnId="{70A421B1-4567-4E6D-B7C7-5DCCBFED4A21}">
      <dgm:prSet/>
      <dgm:spPr/>
      <dgm:t>
        <a:bodyPr/>
        <a:lstStyle/>
        <a:p>
          <a:endParaRPr lang="en-US"/>
        </a:p>
      </dgm:t>
    </dgm:pt>
    <dgm:pt modelId="{3C07A771-DBF2-4879-A0A7-48F2EC38810A}">
      <dgm:prSet/>
      <dgm:spPr/>
      <dgm:t>
        <a:bodyPr/>
        <a:lstStyle/>
        <a:p>
          <a:pPr>
            <a:lnSpc>
              <a:spcPct val="100000"/>
            </a:lnSpc>
          </a:pPr>
          <a:r>
            <a:rPr lang="en-US" b="1"/>
            <a:t>Algorithm free environment</a:t>
          </a:r>
          <a:endParaRPr lang="en-US"/>
        </a:p>
      </dgm:t>
    </dgm:pt>
    <dgm:pt modelId="{BB327451-6E25-4A32-80D6-A4ECA147ABDF}" type="parTrans" cxnId="{01184CA7-A4C1-4848-8743-9C0D333AFAFE}">
      <dgm:prSet/>
      <dgm:spPr/>
      <dgm:t>
        <a:bodyPr/>
        <a:lstStyle/>
        <a:p>
          <a:endParaRPr lang="en-US"/>
        </a:p>
      </dgm:t>
    </dgm:pt>
    <dgm:pt modelId="{B6B16B2C-57D1-450C-9490-01CEADC9EB5B}" type="sibTrans" cxnId="{01184CA7-A4C1-4848-8743-9C0D333AFAFE}">
      <dgm:prSet/>
      <dgm:spPr/>
      <dgm:t>
        <a:bodyPr/>
        <a:lstStyle/>
        <a:p>
          <a:endParaRPr lang="en-US"/>
        </a:p>
      </dgm:t>
    </dgm:pt>
    <dgm:pt modelId="{B4D3CCED-F404-4F56-9BEA-C585CD3A74A7}">
      <dgm:prSet/>
      <dgm:spPr/>
      <dgm:t>
        <a:bodyPr/>
        <a:lstStyle/>
        <a:p>
          <a:pPr>
            <a:lnSpc>
              <a:spcPct val="100000"/>
            </a:lnSpc>
          </a:pPr>
          <a:r>
            <a:rPr lang="en-US" b="1"/>
            <a:t>User interaction </a:t>
          </a:r>
          <a:endParaRPr lang="en-US"/>
        </a:p>
      </dgm:t>
    </dgm:pt>
    <dgm:pt modelId="{D8710EBD-2835-4909-AB03-1422E2A7EF32}" type="parTrans" cxnId="{968C9A27-248B-4625-99DF-AEEC0BE6569E}">
      <dgm:prSet/>
      <dgm:spPr/>
      <dgm:t>
        <a:bodyPr/>
        <a:lstStyle/>
        <a:p>
          <a:endParaRPr lang="en-US"/>
        </a:p>
      </dgm:t>
    </dgm:pt>
    <dgm:pt modelId="{7878CE87-3427-42F9-BA2A-1E578B1479B6}" type="sibTrans" cxnId="{968C9A27-248B-4625-99DF-AEEC0BE6569E}">
      <dgm:prSet/>
      <dgm:spPr/>
      <dgm:t>
        <a:bodyPr/>
        <a:lstStyle/>
        <a:p>
          <a:endParaRPr lang="en-US"/>
        </a:p>
      </dgm:t>
    </dgm:pt>
    <dgm:pt modelId="{F59547EE-1D43-45E6-AC17-20C23A7E7D85}">
      <dgm:prSet/>
      <dgm:spPr/>
      <dgm:t>
        <a:bodyPr/>
        <a:lstStyle/>
        <a:p>
          <a:pPr>
            <a:lnSpc>
              <a:spcPct val="100000"/>
            </a:lnSpc>
          </a:pPr>
          <a:r>
            <a:rPr lang="en-US" b="1">
              <a:latin typeface="Tenorite"/>
            </a:rPr>
            <a:t> </a:t>
          </a:r>
          <a:r>
            <a:rPr lang="en-US" b="1"/>
            <a:t>Diverse content delivery</a:t>
          </a:r>
          <a:endParaRPr lang="en-US"/>
        </a:p>
      </dgm:t>
    </dgm:pt>
    <dgm:pt modelId="{5D805A68-3CBD-4656-BFF8-274B7C4B501E}" type="parTrans" cxnId="{E1D26573-6C9F-4B33-9F56-6EB6498505C7}">
      <dgm:prSet/>
      <dgm:spPr/>
      <dgm:t>
        <a:bodyPr/>
        <a:lstStyle/>
        <a:p>
          <a:endParaRPr lang="en-US"/>
        </a:p>
      </dgm:t>
    </dgm:pt>
    <dgm:pt modelId="{CEECD5A6-95DA-4325-8239-12CE25A6FE06}" type="sibTrans" cxnId="{E1D26573-6C9F-4B33-9F56-6EB6498505C7}">
      <dgm:prSet/>
      <dgm:spPr/>
      <dgm:t>
        <a:bodyPr/>
        <a:lstStyle/>
        <a:p>
          <a:endParaRPr lang="en-US"/>
        </a:p>
      </dgm:t>
    </dgm:pt>
    <dgm:pt modelId="{D148ABA4-97C2-4A05-9AFB-31D253ACBA98}">
      <dgm:prSet phldr="0"/>
      <dgm:spPr/>
      <dgm:t>
        <a:bodyPr/>
        <a:lstStyle/>
        <a:p>
          <a:pPr rtl="0">
            <a:lnSpc>
              <a:spcPct val="100000"/>
            </a:lnSpc>
          </a:pPr>
          <a:r>
            <a:rPr lang="en-US" b="0">
              <a:latin typeface="Tenorite"/>
            </a:rPr>
            <a:t> </a:t>
          </a:r>
          <a:r>
            <a:rPr lang="en-US" b="0"/>
            <a:t>Direct and </a:t>
          </a:r>
          <a:r>
            <a:rPr lang="en-US" b="0">
              <a:latin typeface="Tenorite"/>
            </a:rPr>
            <a:t>immediate</a:t>
          </a:r>
          <a:r>
            <a:rPr lang="en-US" b="0"/>
            <a:t> </a:t>
          </a:r>
          <a:r>
            <a:rPr lang="en-US" b="1">
              <a:latin typeface="Tenorite"/>
            </a:rPr>
            <a:t>communication</a:t>
          </a:r>
          <a:endParaRPr lang="en-US" b="1" err="1">
            <a:latin typeface="Tenorite"/>
          </a:endParaRPr>
        </a:p>
      </dgm:t>
    </dgm:pt>
    <dgm:pt modelId="{523A8CCB-870D-4024-8651-FB0940F9121C}" type="parTrans" cxnId="{DBD775B0-397F-4DFD-8742-24BF2FD99672}">
      <dgm:prSet/>
      <dgm:spPr/>
    </dgm:pt>
    <dgm:pt modelId="{B4C86456-498E-4A09-9685-D050E6824E5B}" type="sibTrans" cxnId="{DBD775B0-397F-4DFD-8742-24BF2FD99672}">
      <dgm:prSet/>
      <dgm:spPr/>
    </dgm:pt>
    <dgm:pt modelId="{214922FA-0C4F-4282-9F55-FE56411CDF0A}">
      <dgm:prSet phldr="0"/>
      <dgm:spPr/>
      <dgm:t>
        <a:bodyPr/>
        <a:lstStyle/>
        <a:p>
          <a:pPr>
            <a:lnSpc>
              <a:spcPct val="100000"/>
            </a:lnSpc>
          </a:pPr>
          <a:r>
            <a:rPr lang="en-US" b="1">
              <a:latin typeface="Tenorite"/>
            </a:rPr>
            <a:t>Community building</a:t>
          </a:r>
          <a:endParaRPr lang="en-US"/>
        </a:p>
      </dgm:t>
    </dgm:pt>
    <dgm:pt modelId="{6DB7786B-FD6C-4F28-8BD7-993F4261D32B}" type="parTrans" cxnId="{342D4799-28E4-43B7-AD89-B3DB4DC5036A}">
      <dgm:prSet/>
      <dgm:spPr/>
    </dgm:pt>
    <dgm:pt modelId="{97CFC209-4B89-4BE8-AD05-90F3A2593C0F}" type="sibTrans" cxnId="{342D4799-28E4-43B7-AD89-B3DB4DC5036A}">
      <dgm:prSet/>
      <dgm:spPr/>
    </dgm:pt>
    <dgm:pt modelId="{A22EB6C7-17C2-45F9-9721-77DECFEAE325}" type="pres">
      <dgm:prSet presAssocID="{75B87FBF-2B71-4B2B-8039-8516312957A6}" presName="root" presStyleCnt="0">
        <dgm:presLayoutVars>
          <dgm:dir/>
          <dgm:resizeHandles val="exact"/>
        </dgm:presLayoutVars>
      </dgm:prSet>
      <dgm:spPr/>
    </dgm:pt>
    <dgm:pt modelId="{CE83F64E-2F39-427C-AB2F-2A0F3F75C295}" type="pres">
      <dgm:prSet presAssocID="{2901BF85-C35D-4611-8C76-D3898E36C39A}" presName="compNode" presStyleCnt="0"/>
      <dgm:spPr/>
    </dgm:pt>
    <dgm:pt modelId="{3F90DB32-50ED-47FE-8401-5DFF2B5951D3}" type="pres">
      <dgm:prSet presAssocID="{2901BF85-C35D-4611-8C76-D3898E36C39A}" presName="bgRect" presStyleLbl="bgShp" presStyleIdx="0" presStyleCnt="6"/>
      <dgm:spPr/>
    </dgm:pt>
    <dgm:pt modelId="{0D67AC29-E37C-40E9-9E7B-C59BA1034F49}" type="pres">
      <dgm:prSet presAssocID="{2901BF85-C35D-4611-8C76-D3898E36C39A}"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Bubble"/>
        </a:ext>
      </dgm:extLst>
    </dgm:pt>
    <dgm:pt modelId="{613D98CE-5C11-490A-9E2F-232979DA33D8}" type="pres">
      <dgm:prSet presAssocID="{2901BF85-C35D-4611-8C76-D3898E36C39A}" presName="spaceRect" presStyleCnt="0"/>
      <dgm:spPr/>
    </dgm:pt>
    <dgm:pt modelId="{DDE1F685-3DA1-4B19-B343-C996536E3C39}" type="pres">
      <dgm:prSet presAssocID="{2901BF85-C35D-4611-8C76-D3898E36C39A}" presName="parTx" presStyleLbl="revTx" presStyleIdx="0" presStyleCnt="6">
        <dgm:presLayoutVars>
          <dgm:chMax val="0"/>
          <dgm:chPref val="0"/>
        </dgm:presLayoutVars>
      </dgm:prSet>
      <dgm:spPr/>
    </dgm:pt>
    <dgm:pt modelId="{AC7C83BE-9086-429F-9E5A-1399DAE6EBAE}" type="pres">
      <dgm:prSet presAssocID="{FE3F65DC-0C49-429A-8FA9-F78FE42993B8}" presName="sibTrans" presStyleCnt="0"/>
      <dgm:spPr/>
    </dgm:pt>
    <dgm:pt modelId="{3B65DA15-932E-422D-84FC-6444A3A531AE}" type="pres">
      <dgm:prSet presAssocID="{3C07A771-DBF2-4879-A0A7-48F2EC38810A}" presName="compNode" presStyleCnt="0"/>
      <dgm:spPr/>
    </dgm:pt>
    <dgm:pt modelId="{7C7CE9D0-D891-48C1-94B8-360859893B39}" type="pres">
      <dgm:prSet presAssocID="{3C07A771-DBF2-4879-A0A7-48F2EC38810A}" presName="bgRect" presStyleLbl="bgShp" presStyleIdx="1" presStyleCnt="6"/>
      <dgm:spPr/>
    </dgm:pt>
    <dgm:pt modelId="{AF9176D3-5492-4E91-8A48-4658A16F7844}" type="pres">
      <dgm:prSet presAssocID="{3C07A771-DBF2-4879-A0A7-48F2EC38810A}"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mputer"/>
        </a:ext>
      </dgm:extLst>
    </dgm:pt>
    <dgm:pt modelId="{915DDCAB-BAB6-499A-843E-F6C07148A5CB}" type="pres">
      <dgm:prSet presAssocID="{3C07A771-DBF2-4879-A0A7-48F2EC38810A}" presName="spaceRect" presStyleCnt="0"/>
      <dgm:spPr/>
    </dgm:pt>
    <dgm:pt modelId="{ADA01437-B91C-4766-AA2D-BF5018B33944}" type="pres">
      <dgm:prSet presAssocID="{3C07A771-DBF2-4879-A0A7-48F2EC38810A}" presName="parTx" presStyleLbl="revTx" presStyleIdx="1" presStyleCnt="6">
        <dgm:presLayoutVars>
          <dgm:chMax val="0"/>
          <dgm:chPref val="0"/>
        </dgm:presLayoutVars>
      </dgm:prSet>
      <dgm:spPr/>
    </dgm:pt>
    <dgm:pt modelId="{593EF82D-37F2-42FD-9A79-4BD66B967664}" type="pres">
      <dgm:prSet presAssocID="{B6B16B2C-57D1-450C-9490-01CEADC9EB5B}" presName="sibTrans" presStyleCnt="0"/>
      <dgm:spPr/>
    </dgm:pt>
    <dgm:pt modelId="{70543270-7ABB-499A-9E60-24B75DC12C30}" type="pres">
      <dgm:prSet presAssocID="{D148ABA4-97C2-4A05-9AFB-31D253ACBA98}" presName="compNode" presStyleCnt="0"/>
      <dgm:spPr/>
    </dgm:pt>
    <dgm:pt modelId="{FB78ACDF-9D8D-4B0A-8645-C5F02CFD0397}" type="pres">
      <dgm:prSet presAssocID="{D148ABA4-97C2-4A05-9AFB-31D253ACBA98}" presName="bgRect" presStyleLbl="bgShp" presStyleIdx="2" presStyleCnt="6"/>
      <dgm:spPr/>
    </dgm:pt>
    <dgm:pt modelId="{E87D367E-8367-491E-B1F9-A0AFBC4AD95D}" type="pres">
      <dgm:prSet presAssocID="{D148ABA4-97C2-4A05-9AFB-31D253ACBA98}" presName="iconRect" presStyleLbl="node1" presStyleIdx="2" presStyleCnt="6"/>
      <dgm:spPr/>
    </dgm:pt>
    <dgm:pt modelId="{A43E2C93-FBEB-4ECD-BF66-7AE76BD4A604}" type="pres">
      <dgm:prSet presAssocID="{D148ABA4-97C2-4A05-9AFB-31D253ACBA98}" presName="spaceRect" presStyleCnt="0"/>
      <dgm:spPr/>
    </dgm:pt>
    <dgm:pt modelId="{D0EF9C1A-0BD8-451A-ABF5-321C3B2CC806}" type="pres">
      <dgm:prSet presAssocID="{D148ABA4-97C2-4A05-9AFB-31D253ACBA98}" presName="parTx" presStyleLbl="revTx" presStyleIdx="2" presStyleCnt="6">
        <dgm:presLayoutVars>
          <dgm:chMax val="0"/>
          <dgm:chPref val="0"/>
        </dgm:presLayoutVars>
      </dgm:prSet>
      <dgm:spPr/>
    </dgm:pt>
    <dgm:pt modelId="{C630FD01-CB94-414F-BBB8-DF5B587C04EC}" type="pres">
      <dgm:prSet presAssocID="{B4C86456-498E-4A09-9685-D050E6824E5B}" presName="sibTrans" presStyleCnt="0"/>
      <dgm:spPr/>
    </dgm:pt>
    <dgm:pt modelId="{76790D24-0BDE-492D-A2F5-24EE03ABF593}" type="pres">
      <dgm:prSet presAssocID="{214922FA-0C4F-4282-9F55-FE56411CDF0A}" presName="compNode" presStyleCnt="0"/>
      <dgm:spPr/>
    </dgm:pt>
    <dgm:pt modelId="{A4A487CC-8E23-4B03-A5D5-DAC2CDB6023B}" type="pres">
      <dgm:prSet presAssocID="{214922FA-0C4F-4282-9F55-FE56411CDF0A}" presName="bgRect" presStyleLbl="bgShp" presStyleIdx="3" presStyleCnt="6"/>
      <dgm:spPr/>
    </dgm:pt>
    <dgm:pt modelId="{B07EDF88-3905-42A0-BAC1-2FC0F5FFC40E}" type="pres">
      <dgm:prSet presAssocID="{214922FA-0C4F-4282-9F55-FE56411CDF0A}" presName="iconRect" presStyleLbl="node1" presStyleIdx="3" presStyleCnt="6"/>
      <dgm:spPr/>
    </dgm:pt>
    <dgm:pt modelId="{5E158A8D-2816-4DDC-8686-E74343923F9D}" type="pres">
      <dgm:prSet presAssocID="{214922FA-0C4F-4282-9F55-FE56411CDF0A}" presName="spaceRect" presStyleCnt="0"/>
      <dgm:spPr/>
    </dgm:pt>
    <dgm:pt modelId="{4A83E79B-1C82-498F-8BF9-3BC5706D3A6D}" type="pres">
      <dgm:prSet presAssocID="{214922FA-0C4F-4282-9F55-FE56411CDF0A}" presName="parTx" presStyleLbl="revTx" presStyleIdx="3" presStyleCnt="6">
        <dgm:presLayoutVars>
          <dgm:chMax val="0"/>
          <dgm:chPref val="0"/>
        </dgm:presLayoutVars>
      </dgm:prSet>
      <dgm:spPr/>
    </dgm:pt>
    <dgm:pt modelId="{C1320BF4-ADB9-407D-941E-A442FB75CCFB}" type="pres">
      <dgm:prSet presAssocID="{97CFC209-4B89-4BE8-AD05-90F3A2593C0F}" presName="sibTrans" presStyleCnt="0"/>
      <dgm:spPr/>
    </dgm:pt>
    <dgm:pt modelId="{4453ABAC-DE1D-42C2-B197-85B73F1F7E05}" type="pres">
      <dgm:prSet presAssocID="{B4D3CCED-F404-4F56-9BEA-C585CD3A74A7}" presName="compNode" presStyleCnt="0"/>
      <dgm:spPr/>
    </dgm:pt>
    <dgm:pt modelId="{28EE191A-5B65-4EA3-8F59-1FC81CCC1752}" type="pres">
      <dgm:prSet presAssocID="{B4D3CCED-F404-4F56-9BEA-C585CD3A74A7}" presName="bgRect" presStyleLbl="bgShp" presStyleIdx="4" presStyleCnt="6"/>
      <dgm:spPr/>
    </dgm:pt>
    <dgm:pt modelId="{D71478BF-3147-40F2-8F43-380D380B683E}" type="pres">
      <dgm:prSet presAssocID="{B4D3CCED-F404-4F56-9BEA-C585CD3A74A7}" presName="iconRect" presStyleLbl="node1" presStyleIdx="4"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ser"/>
        </a:ext>
      </dgm:extLst>
    </dgm:pt>
    <dgm:pt modelId="{517BC137-EC5C-42E4-97CF-9F9AAA3B9D23}" type="pres">
      <dgm:prSet presAssocID="{B4D3CCED-F404-4F56-9BEA-C585CD3A74A7}" presName="spaceRect" presStyleCnt="0"/>
      <dgm:spPr/>
    </dgm:pt>
    <dgm:pt modelId="{F1F799BD-4265-4696-9BC3-02A83C3A866B}" type="pres">
      <dgm:prSet presAssocID="{B4D3CCED-F404-4F56-9BEA-C585CD3A74A7}" presName="parTx" presStyleLbl="revTx" presStyleIdx="4" presStyleCnt="6">
        <dgm:presLayoutVars>
          <dgm:chMax val="0"/>
          <dgm:chPref val="0"/>
        </dgm:presLayoutVars>
      </dgm:prSet>
      <dgm:spPr/>
    </dgm:pt>
    <dgm:pt modelId="{F2BB5F46-2B30-48E3-9C7A-42C8E6F9325F}" type="pres">
      <dgm:prSet presAssocID="{7878CE87-3427-42F9-BA2A-1E578B1479B6}" presName="sibTrans" presStyleCnt="0"/>
      <dgm:spPr/>
    </dgm:pt>
    <dgm:pt modelId="{F75B8B82-06ED-4F46-9444-50769FC6A255}" type="pres">
      <dgm:prSet presAssocID="{F59547EE-1D43-45E6-AC17-20C23A7E7D85}" presName="compNode" presStyleCnt="0"/>
      <dgm:spPr/>
    </dgm:pt>
    <dgm:pt modelId="{748AA3DC-CA1A-4BD3-834D-21D6CF8ABD21}" type="pres">
      <dgm:prSet presAssocID="{F59547EE-1D43-45E6-AC17-20C23A7E7D85}" presName="bgRect" presStyleLbl="bgShp" presStyleIdx="5" presStyleCnt="6"/>
      <dgm:spPr/>
    </dgm:pt>
    <dgm:pt modelId="{5CAB14EA-78E2-4C6B-8BCA-677F126AFFC1}" type="pres">
      <dgm:prSet presAssocID="{F59547EE-1D43-45E6-AC17-20C23A7E7D85}" presName="iconRect" presStyleLbl="node1" presStyleIdx="5"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Users"/>
        </a:ext>
      </dgm:extLst>
    </dgm:pt>
    <dgm:pt modelId="{9633837F-0715-4784-8D09-1EFE0EA0D66A}" type="pres">
      <dgm:prSet presAssocID="{F59547EE-1D43-45E6-AC17-20C23A7E7D85}" presName="spaceRect" presStyleCnt="0"/>
      <dgm:spPr/>
    </dgm:pt>
    <dgm:pt modelId="{87D39CBF-5B60-49D0-89DA-455445EE8B53}" type="pres">
      <dgm:prSet presAssocID="{F59547EE-1D43-45E6-AC17-20C23A7E7D85}" presName="parTx" presStyleLbl="revTx" presStyleIdx="5" presStyleCnt="6">
        <dgm:presLayoutVars>
          <dgm:chMax val="0"/>
          <dgm:chPref val="0"/>
        </dgm:presLayoutVars>
      </dgm:prSet>
      <dgm:spPr/>
    </dgm:pt>
  </dgm:ptLst>
  <dgm:cxnLst>
    <dgm:cxn modelId="{968C9A27-248B-4625-99DF-AEEC0BE6569E}" srcId="{75B87FBF-2B71-4B2B-8039-8516312957A6}" destId="{B4D3CCED-F404-4F56-9BEA-C585CD3A74A7}" srcOrd="4" destOrd="0" parTransId="{D8710EBD-2835-4909-AB03-1422E2A7EF32}" sibTransId="{7878CE87-3427-42F9-BA2A-1E578B1479B6}"/>
    <dgm:cxn modelId="{16843F66-77E4-4DDE-8663-F8C957CA40ED}" type="presOf" srcId="{D148ABA4-97C2-4A05-9AFB-31D253ACBA98}" destId="{D0EF9C1A-0BD8-451A-ABF5-321C3B2CC806}" srcOrd="0" destOrd="0" presId="urn:microsoft.com/office/officeart/2018/2/layout/IconVerticalSolidList"/>
    <dgm:cxn modelId="{2A6A0350-AF5A-4648-BCC2-C85CCD337141}" type="presOf" srcId="{75B87FBF-2B71-4B2B-8039-8516312957A6}" destId="{A22EB6C7-17C2-45F9-9721-77DECFEAE325}" srcOrd="0" destOrd="0" presId="urn:microsoft.com/office/officeart/2018/2/layout/IconVerticalSolidList"/>
    <dgm:cxn modelId="{E1D26573-6C9F-4B33-9F56-6EB6498505C7}" srcId="{75B87FBF-2B71-4B2B-8039-8516312957A6}" destId="{F59547EE-1D43-45E6-AC17-20C23A7E7D85}" srcOrd="5" destOrd="0" parTransId="{5D805A68-3CBD-4656-BFF8-274B7C4B501E}" sibTransId="{CEECD5A6-95DA-4325-8239-12CE25A6FE06}"/>
    <dgm:cxn modelId="{FCDD287A-F318-4F33-AA65-E1C666DAB12D}" type="presOf" srcId="{B4D3CCED-F404-4F56-9BEA-C585CD3A74A7}" destId="{F1F799BD-4265-4696-9BC3-02A83C3A866B}" srcOrd="0" destOrd="0" presId="urn:microsoft.com/office/officeart/2018/2/layout/IconVerticalSolidList"/>
    <dgm:cxn modelId="{66D8BA97-798F-494D-B5B0-BD117F0B951F}" type="presOf" srcId="{F59547EE-1D43-45E6-AC17-20C23A7E7D85}" destId="{87D39CBF-5B60-49D0-89DA-455445EE8B53}" srcOrd="0" destOrd="0" presId="urn:microsoft.com/office/officeart/2018/2/layout/IconVerticalSolidList"/>
    <dgm:cxn modelId="{342D4799-28E4-43B7-AD89-B3DB4DC5036A}" srcId="{75B87FBF-2B71-4B2B-8039-8516312957A6}" destId="{214922FA-0C4F-4282-9F55-FE56411CDF0A}" srcOrd="3" destOrd="0" parTransId="{6DB7786B-FD6C-4F28-8BD7-993F4261D32B}" sibTransId="{97CFC209-4B89-4BE8-AD05-90F3A2593C0F}"/>
    <dgm:cxn modelId="{C217329A-8FDC-4AE9-9820-6954605CD8CD}" type="presOf" srcId="{3C07A771-DBF2-4879-A0A7-48F2EC38810A}" destId="{ADA01437-B91C-4766-AA2D-BF5018B33944}" srcOrd="0" destOrd="0" presId="urn:microsoft.com/office/officeart/2018/2/layout/IconVerticalSolidList"/>
    <dgm:cxn modelId="{B18EC7A0-15DE-4C3F-8389-B7CF9BA5A243}" type="presOf" srcId="{2901BF85-C35D-4611-8C76-D3898E36C39A}" destId="{DDE1F685-3DA1-4B19-B343-C996536E3C39}" srcOrd="0" destOrd="0" presId="urn:microsoft.com/office/officeart/2018/2/layout/IconVerticalSolidList"/>
    <dgm:cxn modelId="{01184CA7-A4C1-4848-8743-9C0D333AFAFE}" srcId="{75B87FBF-2B71-4B2B-8039-8516312957A6}" destId="{3C07A771-DBF2-4879-A0A7-48F2EC38810A}" srcOrd="1" destOrd="0" parTransId="{BB327451-6E25-4A32-80D6-A4ECA147ABDF}" sibTransId="{B6B16B2C-57D1-450C-9490-01CEADC9EB5B}"/>
    <dgm:cxn modelId="{DBD775B0-397F-4DFD-8742-24BF2FD99672}" srcId="{75B87FBF-2B71-4B2B-8039-8516312957A6}" destId="{D148ABA4-97C2-4A05-9AFB-31D253ACBA98}" srcOrd="2" destOrd="0" parTransId="{523A8CCB-870D-4024-8651-FB0940F9121C}" sibTransId="{B4C86456-498E-4A09-9685-D050E6824E5B}"/>
    <dgm:cxn modelId="{70A421B1-4567-4E6D-B7C7-5DCCBFED4A21}" srcId="{75B87FBF-2B71-4B2B-8039-8516312957A6}" destId="{2901BF85-C35D-4611-8C76-D3898E36C39A}" srcOrd="0" destOrd="0" parTransId="{18A8FD79-5724-4626-87CA-FCD96D2F0FB5}" sibTransId="{FE3F65DC-0C49-429A-8FA9-F78FE42993B8}"/>
    <dgm:cxn modelId="{BE3462C4-06DD-4F49-B20B-055D037F7418}" type="presOf" srcId="{214922FA-0C4F-4282-9F55-FE56411CDF0A}" destId="{4A83E79B-1C82-498F-8BF9-3BC5706D3A6D}" srcOrd="0" destOrd="0" presId="urn:microsoft.com/office/officeart/2018/2/layout/IconVerticalSolidList"/>
    <dgm:cxn modelId="{0989F9A0-5958-42C3-8959-0D375230A447}" type="presParOf" srcId="{A22EB6C7-17C2-45F9-9721-77DECFEAE325}" destId="{CE83F64E-2F39-427C-AB2F-2A0F3F75C295}" srcOrd="0" destOrd="0" presId="urn:microsoft.com/office/officeart/2018/2/layout/IconVerticalSolidList"/>
    <dgm:cxn modelId="{88396F62-67B5-4CB1-AD0F-39ED67C17947}" type="presParOf" srcId="{CE83F64E-2F39-427C-AB2F-2A0F3F75C295}" destId="{3F90DB32-50ED-47FE-8401-5DFF2B5951D3}" srcOrd="0" destOrd="0" presId="urn:microsoft.com/office/officeart/2018/2/layout/IconVerticalSolidList"/>
    <dgm:cxn modelId="{6CF18060-F5C6-48FB-A061-1612524BBDDE}" type="presParOf" srcId="{CE83F64E-2F39-427C-AB2F-2A0F3F75C295}" destId="{0D67AC29-E37C-40E9-9E7B-C59BA1034F49}" srcOrd="1" destOrd="0" presId="urn:microsoft.com/office/officeart/2018/2/layout/IconVerticalSolidList"/>
    <dgm:cxn modelId="{23BAA880-4D16-4084-8C4C-517C16788C9D}" type="presParOf" srcId="{CE83F64E-2F39-427C-AB2F-2A0F3F75C295}" destId="{613D98CE-5C11-490A-9E2F-232979DA33D8}" srcOrd="2" destOrd="0" presId="urn:microsoft.com/office/officeart/2018/2/layout/IconVerticalSolidList"/>
    <dgm:cxn modelId="{C7383EAE-D04B-4C26-9100-DCD27563167A}" type="presParOf" srcId="{CE83F64E-2F39-427C-AB2F-2A0F3F75C295}" destId="{DDE1F685-3DA1-4B19-B343-C996536E3C39}" srcOrd="3" destOrd="0" presId="urn:microsoft.com/office/officeart/2018/2/layout/IconVerticalSolidList"/>
    <dgm:cxn modelId="{EE2BD124-48FC-4A21-A669-885681286A61}" type="presParOf" srcId="{A22EB6C7-17C2-45F9-9721-77DECFEAE325}" destId="{AC7C83BE-9086-429F-9E5A-1399DAE6EBAE}" srcOrd="1" destOrd="0" presId="urn:microsoft.com/office/officeart/2018/2/layout/IconVerticalSolidList"/>
    <dgm:cxn modelId="{57AF53AD-0701-415A-9B87-0DE3C66BA9CB}" type="presParOf" srcId="{A22EB6C7-17C2-45F9-9721-77DECFEAE325}" destId="{3B65DA15-932E-422D-84FC-6444A3A531AE}" srcOrd="2" destOrd="0" presId="urn:microsoft.com/office/officeart/2018/2/layout/IconVerticalSolidList"/>
    <dgm:cxn modelId="{6232F611-FDB2-40E1-B69E-6075416AA00B}" type="presParOf" srcId="{3B65DA15-932E-422D-84FC-6444A3A531AE}" destId="{7C7CE9D0-D891-48C1-94B8-360859893B39}" srcOrd="0" destOrd="0" presId="urn:microsoft.com/office/officeart/2018/2/layout/IconVerticalSolidList"/>
    <dgm:cxn modelId="{9031E647-A39C-4D2F-9DB9-2D8AFC8CDFBC}" type="presParOf" srcId="{3B65DA15-932E-422D-84FC-6444A3A531AE}" destId="{AF9176D3-5492-4E91-8A48-4658A16F7844}" srcOrd="1" destOrd="0" presId="urn:microsoft.com/office/officeart/2018/2/layout/IconVerticalSolidList"/>
    <dgm:cxn modelId="{6010962A-5D49-4C91-B5E2-792F8D720C85}" type="presParOf" srcId="{3B65DA15-932E-422D-84FC-6444A3A531AE}" destId="{915DDCAB-BAB6-499A-843E-F6C07148A5CB}" srcOrd="2" destOrd="0" presId="urn:microsoft.com/office/officeart/2018/2/layout/IconVerticalSolidList"/>
    <dgm:cxn modelId="{9E41BF6D-1050-4488-8F2D-EDE61957E317}" type="presParOf" srcId="{3B65DA15-932E-422D-84FC-6444A3A531AE}" destId="{ADA01437-B91C-4766-AA2D-BF5018B33944}" srcOrd="3" destOrd="0" presId="urn:microsoft.com/office/officeart/2018/2/layout/IconVerticalSolidList"/>
    <dgm:cxn modelId="{A150E0AD-B599-4BFD-9397-7E8EE47A0AD5}" type="presParOf" srcId="{A22EB6C7-17C2-45F9-9721-77DECFEAE325}" destId="{593EF82D-37F2-42FD-9A79-4BD66B967664}" srcOrd="3" destOrd="0" presId="urn:microsoft.com/office/officeart/2018/2/layout/IconVerticalSolidList"/>
    <dgm:cxn modelId="{7BA923ED-BF46-437B-9E01-4E0ABBAB401B}" type="presParOf" srcId="{A22EB6C7-17C2-45F9-9721-77DECFEAE325}" destId="{70543270-7ABB-499A-9E60-24B75DC12C30}" srcOrd="4" destOrd="0" presId="urn:microsoft.com/office/officeart/2018/2/layout/IconVerticalSolidList"/>
    <dgm:cxn modelId="{E960E3F6-852B-4A22-B542-2AEE5E310C3C}" type="presParOf" srcId="{70543270-7ABB-499A-9E60-24B75DC12C30}" destId="{FB78ACDF-9D8D-4B0A-8645-C5F02CFD0397}" srcOrd="0" destOrd="0" presId="urn:microsoft.com/office/officeart/2018/2/layout/IconVerticalSolidList"/>
    <dgm:cxn modelId="{4AE7EC42-4B89-4FBA-B7F9-E25ADCBF27C6}" type="presParOf" srcId="{70543270-7ABB-499A-9E60-24B75DC12C30}" destId="{E87D367E-8367-491E-B1F9-A0AFBC4AD95D}" srcOrd="1" destOrd="0" presId="urn:microsoft.com/office/officeart/2018/2/layout/IconVerticalSolidList"/>
    <dgm:cxn modelId="{FC456063-0269-4AF0-A79A-6AD2C85DE780}" type="presParOf" srcId="{70543270-7ABB-499A-9E60-24B75DC12C30}" destId="{A43E2C93-FBEB-4ECD-BF66-7AE76BD4A604}" srcOrd="2" destOrd="0" presId="urn:microsoft.com/office/officeart/2018/2/layout/IconVerticalSolidList"/>
    <dgm:cxn modelId="{86F20211-BF0B-4602-80D5-C202D0503165}" type="presParOf" srcId="{70543270-7ABB-499A-9E60-24B75DC12C30}" destId="{D0EF9C1A-0BD8-451A-ABF5-321C3B2CC806}" srcOrd="3" destOrd="0" presId="urn:microsoft.com/office/officeart/2018/2/layout/IconVerticalSolidList"/>
    <dgm:cxn modelId="{91182130-8342-4593-AC70-1F874B9E210C}" type="presParOf" srcId="{A22EB6C7-17C2-45F9-9721-77DECFEAE325}" destId="{C630FD01-CB94-414F-BBB8-DF5B587C04EC}" srcOrd="5" destOrd="0" presId="urn:microsoft.com/office/officeart/2018/2/layout/IconVerticalSolidList"/>
    <dgm:cxn modelId="{C42FFF57-EBB0-421A-A088-A8ACB87BA871}" type="presParOf" srcId="{A22EB6C7-17C2-45F9-9721-77DECFEAE325}" destId="{76790D24-0BDE-492D-A2F5-24EE03ABF593}" srcOrd="6" destOrd="0" presId="urn:microsoft.com/office/officeart/2018/2/layout/IconVerticalSolidList"/>
    <dgm:cxn modelId="{0DE8AB1F-2EBB-4C41-8016-8DBAD390B5B7}" type="presParOf" srcId="{76790D24-0BDE-492D-A2F5-24EE03ABF593}" destId="{A4A487CC-8E23-4B03-A5D5-DAC2CDB6023B}" srcOrd="0" destOrd="0" presId="urn:microsoft.com/office/officeart/2018/2/layout/IconVerticalSolidList"/>
    <dgm:cxn modelId="{61A5351C-E474-429E-A822-337438868D76}" type="presParOf" srcId="{76790D24-0BDE-492D-A2F5-24EE03ABF593}" destId="{B07EDF88-3905-42A0-BAC1-2FC0F5FFC40E}" srcOrd="1" destOrd="0" presId="urn:microsoft.com/office/officeart/2018/2/layout/IconVerticalSolidList"/>
    <dgm:cxn modelId="{AA5D1E85-1E98-44AC-9198-2BF8381B0EF1}" type="presParOf" srcId="{76790D24-0BDE-492D-A2F5-24EE03ABF593}" destId="{5E158A8D-2816-4DDC-8686-E74343923F9D}" srcOrd="2" destOrd="0" presId="urn:microsoft.com/office/officeart/2018/2/layout/IconVerticalSolidList"/>
    <dgm:cxn modelId="{50A12893-DFC7-4FA1-B83B-AAB87DB69DBF}" type="presParOf" srcId="{76790D24-0BDE-492D-A2F5-24EE03ABF593}" destId="{4A83E79B-1C82-498F-8BF9-3BC5706D3A6D}" srcOrd="3" destOrd="0" presId="urn:microsoft.com/office/officeart/2018/2/layout/IconVerticalSolidList"/>
    <dgm:cxn modelId="{083D0BF5-29FF-4D78-AC9E-C4B6FA2906C7}" type="presParOf" srcId="{A22EB6C7-17C2-45F9-9721-77DECFEAE325}" destId="{C1320BF4-ADB9-407D-941E-A442FB75CCFB}" srcOrd="7" destOrd="0" presId="urn:microsoft.com/office/officeart/2018/2/layout/IconVerticalSolidList"/>
    <dgm:cxn modelId="{949DE921-0342-4569-8474-08CBC99C2BFF}" type="presParOf" srcId="{A22EB6C7-17C2-45F9-9721-77DECFEAE325}" destId="{4453ABAC-DE1D-42C2-B197-85B73F1F7E05}" srcOrd="8" destOrd="0" presId="urn:microsoft.com/office/officeart/2018/2/layout/IconVerticalSolidList"/>
    <dgm:cxn modelId="{15AD4426-4403-48A1-B147-368DDF72CED5}" type="presParOf" srcId="{4453ABAC-DE1D-42C2-B197-85B73F1F7E05}" destId="{28EE191A-5B65-4EA3-8F59-1FC81CCC1752}" srcOrd="0" destOrd="0" presId="urn:microsoft.com/office/officeart/2018/2/layout/IconVerticalSolidList"/>
    <dgm:cxn modelId="{450162C1-D007-480A-8694-6497003AF0D8}" type="presParOf" srcId="{4453ABAC-DE1D-42C2-B197-85B73F1F7E05}" destId="{D71478BF-3147-40F2-8F43-380D380B683E}" srcOrd="1" destOrd="0" presId="urn:microsoft.com/office/officeart/2018/2/layout/IconVerticalSolidList"/>
    <dgm:cxn modelId="{73BBF95D-D5F9-4444-81AA-F9DA4629E08B}" type="presParOf" srcId="{4453ABAC-DE1D-42C2-B197-85B73F1F7E05}" destId="{517BC137-EC5C-42E4-97CF-9F9AAA3B9D23}" srcOrd="2" destOrd="0" presId="urn:microsoft.com/office/officeart/2018/2/layout/IconVerticalSolidList"/>
    <dgm:cxn modelId="{402A9393-F3B0-45E9-8A5C-77AF151E203E}" type="presParOf" srcId="{4453ABAC-DE1D-42C2-B197-85B73F1F7E05}" destId="{F1F799BD-4265-4696-9BC3-02A83C3A866B}" srcOrd="3" destOrd="0" presId="urn:microsoft.com/office/officeart/2018/2/layout/IconVerticalSolidList"/>
    <dgm:cxn modelId="{E2285023-9405-4B62-863D-9D47DA1D88C1}" type="presParOf" srcId="{A22EB6C7-17C2-45F9-9721-77DECFEAE325}" destId="{F2BB5F46-2B30-48E3-9C7A-42C8E6F9325F}" srcOrd="9" destOrd="0" presId="urn:microsoft.com/office/officeart/2018/2/layout/IconVerticalSolidList"/>
    <dgm:cxn modelId="{4DF93AE4-5A66-418B-A46F-7302D6257C6E}" type="presParOf" srcId="{A22EB6C7-17C2-45F9-9721-77DECFEAE325}" destId="{F75B8B82-06ED-4F46-9444-50769FC6A255}" srcOrd="10" destOrd="0" presId="urn:microsoft.com/office/officeart/2018/2/layout/IconVerticalSolidList"/>
    <dgm:cxn modelId="{16B72E9D-A0D5-4F9B-927A-A58978014654}" type="presParOf" srcId="{F75B8B82-06ED-4F46-9444-50769FC6A255}" destId="{748AA3DC-CA1A-4BD3-834D-21D6CF8ABD21}" srcOrd="0" destOrd="0" presId="urn:microsoft.com/office/officeart/2018/2/layout/IconVerticalSolidList"/>
    <dgm:cxn modelId="{F2C1299B-E239-4356-81B9-E8B481A061E0}" type="presParOf" srcId="{F75B8B82-06ED-4F46-9444-50769FC6A255}" destId="{5CAB14EA-78E2-4C6B-8BCA-677F126AFFC1}" srcOrd="1" destOrd="0" presId="urn:microsoft.com/office/officeart/2018/2/layout/IconVerticalSolidList"/>
    <dgm:cxn modelId="{9D3750B4-47C1-42C8-9DBD-CEA6EC060033}" type="presParOf" srcId="{F75B8B82-06ED-4F46-9444-50769FC6A255}" destId="{9633837F-0715-4784-8D09-1EFE0EA0D66A}" srcOrd="2" destOrd="0" presId="urn:microsoft.com/office/officeart/2018/2/layout/IconVerticalSolidList"/>
    <dgm:cxn modelId="{99110A30-BBAA-4C0D-B73B-6A7640B34B98}" type="presParOf" srcId="{F75B8B82-06ED-4F46-9444-50769FC6A255}" destId="{87D39CBF-5B60-49D0-89DA-455445EE8B5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62D5D5-B41D-4A06-BB2C-2CE69F22568D}" type="doc">
      <dgm:prSet loTypeId="urn:microsoft.com/office/officeart/2005/8/layout/pyramid2" loCatId="pyramid" qsTypeId="urn:microsoft.com/office/officeart/2005/8/quickstyle/simple4" qsCatId="simple" csTypeId="urn:microsoft.com/office/officeart/2005/8/colors/accent6_2" csCatId="accent6" phldr="1"/>
      <dgm:spPr/>
      <dgm:t>
        <a:bodyPr/>
        <a:lstStyle/>
        <a:p>
          <a:endParaRPr lang="en-US"/>
        </a:p>
      </dgm:t>
    </dgm:pt>
    <dgm:pt modelId="{313BF607-F30E-49E8-A941-8267F0958BB8}">
      <dgm:prSet phldrT="[Text]" phldr="0"/>
      <dgm:spPr/>
      <dgm:t>
        <a:bodyPr/>
        <a:lstStyle/>
        <a:p>
          <a:pPr rtl="0"/>
          <a:r>
            <a:rPr lang="en-US">
              <a:latin typeface="Tenorite"/>
            </a:rPr>
            <a:t> Regular videos are illustrative content for the text post</a:t>
          </a:r>
          <a:endParaRPr lang="en-US"/>
        </a:p>
      </dgm:t>
    </dgm:pt>
    <dgm:pt modelId="{5C1D7F23-DCB0-486C-BC71-F9A1CAB21AF5}" type="parTrans" cxnId="{FB19781F-5D4C-412C-8BA2-2038C806C90F}">
      <dgm:prSet/>
      <dgm:spPr/>
      <dgm:t>
        <a:bodyPr/>
        <a:lstStyle/>
        <a:p>
          <a:endParaRPr lang="en-US"/>
        </a:p>
      </dgm:t>
    </dgm:pt>
    <dgm:pt modelId="{B4B7F012-3BC3-4190-9F3E-2DC1B5703EBA}" type="sibTrans" cxnId="{FB19781F-5D4C-412C-8BA2-2038C806C90F}">
      <dgm:prSet/>
      <dgm:spPr/>
      <dgm:t>
        <a:bodyPr/>
        <a:lstStyle/>
        <a:p>
          <a:endParaRPr lang="en-US"/>
        </a:p>
      </dgm:t>
    </dgm:pt>
    <dgm:pt modelId="{E19354E5-D433-4CEC-A707-2B47F7481F08}">
      <dgm:prSet phldrT="[Text]" phldr="0"/>
      <dgm:spPr/>
      <dgm:t>
        <a:bodyPr/>
        <a:lstStyle/>
        <a:p>
          <a:pPr rtl="0"/>
          <a:r>
            <a:rPr lang="en-US">
              <a:latin typeface="Tenorite"/>
            </a:rPr>
            <a:t> Telegram native aspect ratios: 1:1, 16:9</a:t>
          </a:r>
          <a:endParaRPr lang="en-US"/>
        </a:p>
      </dgm:t>
    </dgm:pt>
    <dgm:pt modelId="{160C9259-C722-4996-B1EA-B1D00B9B3ABF}" type="parTrans" cxnId="{F919D695-4C97-46B8-B830-E0F39E9F2F41}">
      <dgm:prSet/>
      <dgm:spPr/>
      <dgm:t>
        <a:bodyPr/>
        <a:lstStyle/>
        <a:p>
          <a:endParaRPr lang="en-US"/>
        </a:p>
      </dgm:t>
    </dgm:pt>
    <dgm:pt modelId="{14096808-45F7-44BB-A5BB-D089502DCDDC}" type="sibTrans" cxnId="{F919D695-4C97-46B8-B830-E0F39E9F2F41}">
      <dgm:prSet/>
      <dgm:spPr/>
      <dgm:t>
        <a:bodyPr/>
        <a:lstStyle/>
        <a:p>
          <a:endParaRPr lang="en-US"/>
        </a:p>
      </dgm:t>
    </dgm:pt>
    <dgm:pt modelId="{DB9BA500-0AA6-454A-A3A6-D1AE3DB441DF}">
      <dgm:prSet phldrT="[Text]" phldr="0"/>
      <dgm:spPr/>
      <dgm:t>
        <a:bodyPr/>
        <a:lstStyle/>
        <a:p>
          <a:pPr rtl="0"/>
          <a:r>
            <a:rPr lang="en-US">
              <a:latin typeface="Tenorite"/>
            </a:rPr>
            <a:t> Video file compression: up to 22,5 MB</a:t>
          </a:r>
          <a:endParaRPr lang="en-US"/>
        </a:p>
      </dgm:t>
    </dgm:pt>
    <dgm:pt modelId="{7B584074-30A6-4D61-8AE5-6415EEE4AD3E}" type="parTrans" cxnId="{ABB1236A-BC9F-464F-A3F0-E037F15B056D}">
      <dgm:prSet/>
      <dgm:spPr/>
      <dgm:t>
        <a:bodyPr/>
        <a:lstStyle/>
        <a:p>
          <a:endParaRPr lang="en-US"/>
        </a:p>
      </dgm:t>
    </dgm:pt>
    <dgm:pt modelId="{3029C62D-AB78-4EA6-8B2A-8A734DA82C56}" type="sibTrans" cxnId="{ABB1236A-BC9F-464F-A3F0-E037F15B056D}">
      <dgm:prSet/>
      <dgm:spPr/>
      <dgm:t>
        <a:bodyPr/>
        <a:lstStyle/>
        <a:p>
          <a:endParaRPr lang="en-US"/>
        </a:p>
      </dgm:t>
    </dgm:pt>
    <dgm:pt modelId="{DB3478ED-70B2-4626-9FA7-21165BDF6EC6}">
      <dgm:prSet phldr="0"/>
      <dgm:spPr/>
      <dgm:t>
        <a:bodyPr/>
        <a:lstStyle/>
        <a:p>
          <a:pPr rtl="0"/>
          <a:r>
            <a:rPr lang="en-US">
              <a:latin typeface="Tenorite"/>
            </a:rPr>
            <a:t> Text post is short and concise </a:t>
          </a:r>
        </a:p>
      </dgm:t>
    </dgm:pt>
    <dgm:pt modelId="{7FDE90A8-E294-4031-AD49-5283C5E277C2}" type="parTrans" cxnId="{393A7DC2-423D-4DFF-8C00-83A574613F28}">
      <dgm:prSet/>
      <dgm:spPr/>
    </dgm:pt>
    <dgm:pt modelId="{45CFFE6F-5B1E-40BD-97D3-422955BE23B6}" type="sibTrans" cxnId="{393A7DC2-423D-4DFF-8C00-83A574613F28}">
      <dgm:prSet/>
      <dgm:spPr/>
    </dgm:pt>
    <dgm:pt modelId="{2D9AFA71-FFE2-4463-9153-75597F65FAB1}">
      <dgm:prSet phldr="0"/>
      <dgm:spPr/>
      <dgm:t>
        <a:bodyPr/>
        <a:lstStyle/>
        <a:p>
          <a:pPr rtl="0"/>
          <a:r>
            <a:rPr lang="en-US">
              <a:latin typeface="Tenorite"/>
            </a:rPr>
            <a:t>There is no thumbnails for video</a:t>
          </a:r>
        </a:p>
      </dgm:t>
    </dgm:pt>
    <dgm:pt modelId="{29958A8D-392B-48ED-ABB0-6572965B3A12}" type="parTrans" cxnId="{C76858AB-FCE3-4596-BC66-8979FA2237B8}">
      <dgm:prSet/>
      <dgm:spPr/>
    </dgm:pt>
    <dgm:pt modelId="{70FCD3A3-6DAB-4618-9A30-855ACED35AFE}" type="sibTrans" cxnId="{C76858AB-FCE3-4596-BC66-8979FA2237B8}">
      <dgm:prSet/>
      <dgm:spPr/>
    </dgm:pt>
    <dgm:pt modelId="{0EA91A23-C3F6-4B35-BCC6-B495A34196FF}" type="pres">
      <dgm:prSet presAssocID="{8062D5D5-B41D-4A06-BB2C-2CE69F22568D}" presName="compositeShape" presStyleCnt="0">
        <dgm:presLayoutVars>
          <dgm:dir/>
          <dgm:resizeHandles/>
        </dgm:presLayoutVars>
      </dgm:prSet>
      <dgm:spPr/>
    </dgm:pt>
    <dgm:pt modelId="{90709E11-2CD2-4ECE-BD1F-5551FB3E1B43}" type="pres">
      <dgm:prSet presAssocID="{8062D5D5-B41D-4A06-BB2C-2CE69F22568D}" presName="pyramid" presStyleLbl="node1" presStyleIdx="0" presStyleCnt="1"/>
      <dgm:spPr/>
    </dgm:pt>
    <dgm:pt modelId="{C8C5477E-8591-4A8A-8FAC-A3BB893C6FFB}" type="pres">
      <dgm:prSet presAssocID="{8062D5D5-B41D-4A06-BB2C-2CE69F22568D}" presName="theList" presStyleCnt="0"/>
      <dgm:spPr/>
    </dgm:pt>
    <dgm:pt modelId="{4F8B2DA7-0522-47A6-BA6F-45E9C1F2FD76}" type="pres">
      <dgm:prSet presAssocID="{313BF607-F30E-49E8-A941-8267F0958BB8}" presName="aNode" presStyleLbl="fgAcc1" presStyleIdx="0" presStyleCnt="5">
        <dgm:presLayoutVars>
          <dgm:bulletEnabled val="1"/>
        </dgm:presLayoutVars>
      </dgm:prSet>
      <dgm:spPr/>
    </dgm:pt>
    <dgm:pt modelId="{43825385-1118-4A6A-B57F-28671B36F47A}" type="pres">
      <dgm:prSet presAssocID="{313BF607-F30E-49E8-A941-8267F0958BB8}" presName="aSpace" presStyleCnt="0"/>
      <dgm:spPr/>
    </dgm:pt>
    <dgm:pt modelId="{38AE38A3-F33E-4366-95E8-B3BCC9F1712D}" type="pres">
      <dgm:prSet presAssocID="{2D9AFA71-FFE2-4463-9153-75597F65FAB1}" presName="aNode" presStyleLbl="fgAcc1" presStyleIdx="1" presStyleCnt="5">
        <dgm:presLayoutVars>
          <dgm:bulletEnabled val="1"/>
        </dgm:presLayoutVars>
      </dgm:prSet>
      <dgm:spPr/>
    </dgm:pt>
    <dgm:pt modelId="{08D2B4FC-D4CC-4C23-8835-460BC136464D}" type="pres">
      <dgm:prSet presAssocID="{2D9AFA71-FFE2-4463-9153-75597F65FAB1}" presName="aSpace" presStyleCnt="0"/>
      <dgm:spPr/>
    </dgm:pt>
    <dgm:pt modelId="{3115129B-52A5-4D8A-955A-157C89154B47}" type="pres">
      <dgm:prSet presAssocID="{DB3478ED-70B2-4626-9FA7-21165BDF6EC6}" presName="aNode" presStyleLbl="fgAcc1" presStyleIdx="2" presStyleCnt="5">
        <dgm:presLayoutVars>
          <dgm:bulletEnabled val="1"/>
        </dgm:presLayoutVars>
      </dgm:prSet>
      <dgm:spPr/>
    </dgm:pt>
    <dgm:pt modelId="{97375AEB-9715-4B6B-B6AD-6C5177AADBA3}" type="pres">
      <dgm:prSet presAssocID="{DB3478ED-70B2-4626-9FA7-21165BDF6EC6}" presName="aSpace" presStyleCnt="0"/>
      <dgm:spPr/>
    </dgm:pt>
    <dgm:pt modelId="{6598CF51-10D7-43C8-955A-7EC96FBE254C}" type="pres">
      <dgm:prSet presAssocID="{E19354E5-D433-4CEC-A707-2B47F7481F08}" presName="aNode" presStyleLbl="fgAcc1" presStyleIdx="3" presStyleCnt="5">
        <dgm:presLayoutVars>
          <dgm:bulletEnabled val="1"/>
        </dgm:presLayoutVars>
      </dgm:prSet>
      <dgm:spPr/>
    </dgm:pt>
    <dgm:pt modelId="{F77D79E9-844C-408A-A331-0D1ADA2EC5EB}" type="pres">
      <dgm:prSet presAssocID="{E19354E5-D433-4CEC-A707-2B47F7481F08}" presName="aSpace" presStyleCnt="0"/>
      <dgm:spPr/>
    </dgm:pt>
    <dgm:pt modelId="{E25BF842-1A9D-4AED-B32A-EAD633CE461D}" type="pres">
      <dgm:prSet presAssocID="{DB9BA500-0AA6-454A-A3A6-D1AE3DB441DF}" presName="aNode" presStyleLbl="fgAcc1" presStyleIdx="4" presStyleCnt="5">
        <dgm:presLayoutVars>
          <dgm:bulletEnabled val="1"/>
        </dgm:presLayoutVars>
      </dgm:prSet>
      <dgm:spPr/>
    </dgm:pt>
    <dgm:pt modelId="{704C8D43-29D6-442C-B4C7-14810EEB2EA1}" type="pres">
      <dgm:prSet presAssocID="{DB9BA500-0AA6-454A-A3A6-D1AE3DB441DF}" presName="aSpace" presStyleCnt="0"/>
      <dgm:spPr/>
    </dgm:pt>
  </dgm:ptLst>
  <dgm:cxnLst>
    <dgm:cxn modelId="{5008621E-0CF1-4235-8723-DEC5087D696D}" type="presOf" srcId="{E19354E5-D433-4CEC-A707-2B47F7481F08}" destId="{6598CF51-10D7-43C8-955A-7EC96FBE254C}" srcOrd="0" destOrd="0" presId="urn:microsoft.com/office/officeart/2005/8/layout/pyramid2"/>
    <dgm:cxn modelId="{FB19781F-5D4C-412C-8BA2-2038C806C90F}" srcId="{8062D5D5-B41D-4A06-BB2C-2CE69F22568D}" destId="{313BF607-F30E-49E8-A941-8267F0958BB8}" srcOrd="0" destOrd="0" parTransId="{5C1D7F23-DCB0-486C-BC71-F9A1CAB21AF5}" sibTransId="{B4B7F012-3BC3-4190-9F3E-2DC1B5703EBA}"/>
    <dgm:cxn modelId="{ABB1236A-BC9F-464F-A3F0-E037F15B056D}" srcId="{8062D5D5-B41D-4A06-BB2C-2CE69F22568D}" destId="{DB9BA500-0AA6-454A-A3A6-D1AE3DB441DF}" srcOrd="4" destOrd="0" parTransId="{7B584074-30A6-4D61-8AE5-6415EEE4AD3E}" sibTransId="{3029C62D-AB78-4EA6-8B2A-8A734DA82C56}"/>
    <dgm:cxn modelId="{9B52147A-A114-4605-8C5A-10397538A3A7}" type="presOf" srcId="{313BF607-F30E-49E8-A941-8267F0958BB8}" destId="{4F8B2DA7-0522-47A6-BA6F-45E9C1F2FD76}" srcOrd="0" destOrd="0" presId="urn:microsoft.com/office/officeart/2005/8/layout/pyramid2"/>
    <dgm:cxn modelId="{F919D695-4C97-46B8-B830-E0F39E9F2F41}" srcId="{8062D5D5-B41D-4A06-BB2C-2CE69F22568D}" destId="{E19354E5-D433-4CEC-A707-2B47F7481F08}" srcOrd="3" destOrd="0" parTransId="{160C9259-C722-4996-B1EA-B1D00B9B3ABF}" sibTransId="{14096808-45F7-44BB-A5BB-D089502DCDDC}"/>
    <dgm:cxn modelId="{C76858AB-FCE3-4596-BC66-8979FA2237B8}" srcId="{8062D5D5-B41D-4A06-BB2C-2CE69F22568D}" destId="{2D9AFA71-FFE2-4463-9153-75597F65FAB1}" srcOrd="1" destOrd="0" parTransId="{29958A8D-392B-48ED-ABB0-6572965B3A12}" sibTransId="{70FCD3A3-6DAB-4618-9A30-855ACED35AFE}"/>
    <dgm:cxn modelId="{6330F2B8-C4B2-4C9C-A5FB-8380863FBBDB}" type="presOf" srcId="{DB3478ED-70B2-4626-9FA7-21165BDF6EC6}" destId="{3115129B-52A5-4D8A-955A-157C89154B47}" srcOrd="0" destOrd="0" presId="urn:microsoft.com/office/officeart/2005/8/layout/pyramid2"/>
    <dgm:cxn modelId="{ED2282BE-75D5-49BE-AE5C-285CCD261F43}" type="presOf" srcId="{2D9AFA71-FFE2-4463-9153-75597F65FAB1}" destId="{38AE38A3-F33E-4366-95E8-B3BCC9F1712D}" srcOrd="0" destOrd="0" presId="urn:microsoft.com/office/officeart/2005/8/layout/pyramid2"/>
    <dgm:cxn modelId="{393A7DC2-423D-4DFF-8C00-83A574613F28}" srcId="{8062D5D5-B41D-4A06-BB2C-2CE69F22568D}" destId="{DB3478ED-70B2-4626-9FA7-21165BDF6EC6}" srcOrd="2" destOrd="0" parTransId="{7FDE90A8-E294-4031-AD49-5283C5E277C2}" sibTransId="{45CFFE6F-5B1E-40BD-97D3-422955BE23B6}"/>
    <dgm:cxn modelId="{632240CA-3981-424A-8F7E-F043D988B4E7}" type="presOf" srcId="{8062D5D5-B41D-4A06-BB2C-2CE69F22568D}" destId="{0EA91A23-C3F6-4B35-BCC6-B495A34196FF}" srcOrd="0" destOrd="0" presId="urn:microsoft.com/office/officeart/2005/8/layout/pyramid2"/>
    <dgm:cxn modelId="{20D9E4ED-7264-40FA-90DA-BAE352EAFBBD}" type="presOf" srcId="{DB9BA500-0AA6-454A-A3A6-D1AE3DB441DF}" destId="{E25BF842-1A9D-4AED-B32A-EAD633CE461D}" srcOrd="0" destOrd="0" presId="urn:microsoft.com/office/officeart/2005/8/layout/pyramid2"/>
    <dgm:cxn modelId="{CF625CCF-7F0B-42DF-8457-F5BE4790873E}" type="presParOf" srcId="{0EA91A23-C3F6-4B35-BCC6-B495A34196FF}" destId="{90709E11-2CD2-4ECE-BD1F-5551FB3E1B43}" srcOrd="0" destOrd="0" presId="urn:microsoft.com/office/officeart/2005/8/layout/pyramid2"/>
    <dgm:cxn modelId="{28B16A9E-1BEF-4DBD-8B48-0049A58D86DF}" type="presParOf" srcId="{0EA91A23-C3F6-4B35-BCC6-B495A34196FF}" destId="{C8C5477E-8591-4A8A-8FAC-A3BB893C6FFB}" srcOrd="1" destOrd="0" presId="urn:microsoft.com/office/officeart/2005/8/layout/pyramid2"/>
    <dgm:cxn modelId="{4FDFE1B6-D9A3-4A34-93AA-BCF9BBCC4F2F}" type="presParOf" srcId="{C8C5477E-8591-4A8A-8FAC-A3BB893C6FFB}" destId="{4F8B2DA7-0522-47A6-BA6F-45E9C1F2FD76}" srcOrd="0" destOrd="0" presId="urn:microsoft.com/office/officeart/2005/8/layout/pyramid2"/>
    <dgm:cxn modelId="{16587FE8-DC2E-4097-88C4-B2AB6058F4A9}" type="presParOf" srcId="{C8C5477E-8591-4A8A-8FAC-A3BB893C6FFB}" destId="{43825385-1118-4A6A-B57F-28671B36F47A}" srcOrd="1" destOrd="0" presId="urn:microsoft.com/office/officeart/2005/8/layout/pyramid2"/>
    <dgm:cxn modelId="{5A0B094F-86EC-4DFC-81C8-44A207C6A683}" type="presParOf" srcId="{C8C5477E-8591-4A8A-8FAC-A3BB893C6FFB}" destId="{38AE38A3-F33E-4366-95E8-B3BCC9F1712D}" srcOrd="2" destOrd="0" presId="urn:microsoft.com/office/officeart/2005/8/layout/pyramid2"/>
    <dgm:cxn modelId="{7344655B-DE1E-4A43-945B-CDD29F50B144}" type="presParOf" srcId="{C8C5477E-8591-4A8A-8FAC-A3BB893C6FFB}" destId="{08D2B4FC-D4CC-4C23-8835-460BC136464D}" srcOrd="3" destOrd="0" presId="urn:microsoft.com/office/officeart/2005/8/layout/pyramid2"/>
    <dgm:cxn modelId="{E3C4799C-E7EC-4F62-ACDA-D60BE549F1D7}" type="presParOf" srcId="{C8C5477E-8591-4A8A-8FAC-A3BB893C6FFB}" destId="{3115129B-52A5-4D8A-955A-157C89154B47}" srcOrd="4" destOrd="0" presId="urn:microsoft.com/office/officeart/2005/8/layout/pyramid2"/>
    <dgm:cxn modelId="{974970E5-3931-43AD-AF8A-7A7986E9F287}" type="presParOf" srcId="{C8C5477E-8591-4A8A-8FAC-A3BB893C6FFB}" destId="{97375AEB-9715-4B6B-B6AD-6C5177AADBA3}" srcOrd="5" destOrd="0" presId="urn:microsoft.com/office/officeart/2005/8/layout/pyramid2"/>
    <dgm:cxn modelId="{C643B0DC-575F-4676-A970-A49B6E2E5DC4}" type="presParOf" srcId="{C8C5477E-8591-4A8A-8FAC-A3BB893C6FFB}" destId="{6598CF51-10D7-43C8-955A-7EC96FBE254C}" srcOrd="6" destOrd="0" presId="urn:microsoft.com/office/officeart/2005/8/layout/pyramid2"/>
    <dgm:cxn modelId="{D1348218-A1DA-4A34-8B1E-F7D8A322C4C9}" type="presParOf" srcId="{C8C5477E-8591-4A8A-8FAC-A3BB893C6FFB}" destId="{F77D79E9-844C-408A-A331-0D1ADA2EC5EB}" srcOrd="7" destOrd="0" presId="urn:microsoft.com/office/officeart/2005/8/layout/pyramid2"/>
    <dgm:cxn modelId="{4B15D0CB-C48E-435A-8265-F759DD02A73B}" type="presParOf" srcId="{C8C5477E-8591-4A8A-8FAC-A3BB893C6FFB}" destId="{E25BF842-1A9D-4AED-B32A-EAD633CE461D}" srcOrd="8" destOrd="0" presId="urn:microsoft.com/office/officeart/2005/8/layout/pyramid2"/>
    <dgm:cxn modelId="{E786AA86-1C8A-43FC-B430-80183C7AF8A7}" type="presParOf" srcId="{C8C5477E-8591-4A8A-8FAC-A3BB893C6FFB}" destId="{704C8D43-29D6-442C-B4C7-14810EEB2EA1}" srcOrd="9"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62D5D5-B41D-4A06-BB2C-2CE69F22568D}" type="doc">
      <dgm:prSet loTypeId="urn:microsoft.com/office/officeart/2005/8/layout/pyramid2" loCatId="pyramid" qsTypeId="urn:microsoft.com/office/officeart/2005/8/quickstyle/simple4" qsCatId="simple" csTypeId="urn:microsoft.com/office/officeart/2005/8/colors/accent5_2" csCatId="accent5" phldr="1"/>
      <dgm:spPr/>
      <dgm:t>
        <a:bodyPr/>
        <a:lstStyle/>
        <a:p>
          <a:endParaRPr lang="en-US"/>
        </a:p>
      </dgm:t>
    </dgm:pt>
    <dgm:pt modelId="{313BF607-F30E-49E8-A941-8267F0958BB8}">
      <dgm:prSet phldrT="[Text]" phldr="0"/>
      <dgm:spPr/>
      <dgm:t>
        <a:bodyPr/>
        <a:lstStyle/>
        <a:p>
          <a:pPr rtl="0"/>
          <a:r>
            <a:rPr lang="en-US">
              <a:latin typeface="Arial"/>
              <a:cs typeface="Arial"/>
            </a:rPr>
            <a:t> Circles are TG native video format</a:t>
          </a:r>
        </a:p>
      </dgm:t>
    </dgm:pt>
    <dgm:pt modelId="{5C1D7F23-DCB0-486C-BC71-F9A1CAB21AF5}" type="parTrans" cxnId="{FB19781F-5D4C-412C-8BA2-2038C806C90F}">
      <dgm:prSet/>
      <dgm:spPr/>
      <dgm:t>
        <a:bodyPr/>
        <a:lstStyle/>
        <a:p>
          <a:endParaRPr lang="en-US"/>
        </a:p>
      </dgm:t>
    </dgm:pt>
    <dgm:pt modelId="{B4B7F012-3BC3-4190-9F3E-2DC1B5703EBA}" type="sibTrans" cxnId="{FB19781F-5D4C-412C-8BA2-2038C806C90F}">
      <dgm:prSet/>
      <dgm:spPr/>
      <dgm:t>
        <a:bodyPr/>
        <a:lstStyle/>
        <a:p>
          <a:endParaRPr lang="en-US"/>
        </a:p>
      </dgm:t>
    </dgm:pt>
    <dgm:pt modelId="{DB3478ED-70B2-4626-9FA7-21165BDF6EC6}">
      <dgm:prSet phldr="0"/>
      <dgm:spPr/>
      <dgm:t>
        <a:bodyPr/>
        <a:lstStyle/>
        <a:p>
          <a:r>
            <a:rPr lang="en-US">
              <a:latin typeface="Arial"/>
              <a:cs typeface="Arial"/>
            </a:rPr>
            <a:t>It is possible to convert master videos into circles</a:t>
          </a:r>
          <a:endParaRPr lang="en-US"/>
        </a:p>
      </dgm:t>
    </dgm:pt>
    <dgm:pt modelId="{7FDE90A8-E294-4031-AD49-5283C5E277C2}" type="parTrans" cxnId="{393A7DC2-423D-4DFF-8C00-83A574613F28}">
      <dgm:prSet/>
      <dgm:spPr/>
    </dgm:pt>
    <dgm:pt modelId="{45CFFE6F-5B1E-40BD-97D3-422955BE23B6}" type="sibTrans" cxnId="{393A7DC2-423D-4DFF-8C00-83A574613F28}">
      <dgm:prSet/>
      <dgm:spPr/>
    </dgm:pt>
    <dgm:pt modelId="{D9DEF05B-FA88-4667-80C7-9927278E50A2}">
      <dgm:prSet phldr="0"/>
      <dgm:spPr/>
      <dgm:t>
        <a:bodyPr/>
        <a:lstStyle/>
        <a:p>
          <a:r>
            <a:rPr lang="en-US">
              <a:latin typeface="Arial"/>
              <a:cs typeface="Arial"/>
            </a:rPr>
            <a:t>Duration: up to 1 min</a:t>
          </a:r>
        </a:p>
      </dgm:t>
    </dgm:pt>
    <dgm:pt modelId="{CA4F53D3-3D0C-490E-B1BD-F6219D30812A}" type="parTrans" cxnId="{3C823776-79A7-4011-A647-8C1BAAE51B97}">
      <dgm:prSet/>
      <dgm:spPr/>
    </dgm:pt>
    <dgm:pt modelId="{5CD7D214-2694-47EF-8D4D-F97FE0113330}" type="sibTrans" cxnId="{3C823776-79A7-4011-A647-8C1BAAE51B97}">
      <dgm:prSet/>
      <dgm:spPr/>
    </dgm:pt>
    <dgm:pt modelId="{1CDED5EC-C34F-4BAC-BB1B-403C16B4B690}">
      <dgm:prSet phldr="0"/>
      <dgm:spPr/>
      <dgm:t>
        <a:bodyPr/>
        <a:lstStyle/>
        <a:p>
          <a:r>
            <a:rPr lang="en-US">
              <a:latin typeface="Arial"/>
              <a:cs typeface="Arial"/>
            </a:rPr>
            <a:t>Great for content promotion</a:t>
          </a:r>
        </a:p>
      </dgm:t>
    </dgm:pt>
    <dgm:pt modelId="{BD804B73-8CAF-4B50-8955-DFF26DC759BC}" type="parTrans" cxnId="{6466CB4A-B380-484C-AE71-1160D2699A2B}">
      <dgm:prSet/>
      <dgm:spPr/>
    </dgm:pt>
    <dgm:pt modelId="{19FC76DA-3E84-4AB5-A23F-54F5B51A2DDE}" type="sibTrans" cxnId="{6466CB4A-B380-484C-AE71-1160D2699A2B}">
      <dgm:prSet/>
      <dgm:spPr/>
    </dgm:pt>
    <dgm:pt modelId="{1EE17607-2BD1-4165-A4B6-7A62A3718CB5}">
      <dgm:prSet phldr="0"/>
      <dgm:spPr/>
      <dgm:t>
        <a:bodyPr/>
        <a:lstStyle/>
        <a:p>
          <a:r>
            <a:rPr lang="en-US">
              <a:latin typeface="Arial"/>
              <a:cs typeface="Arial"/>
            </a:rPr>
            <a:t> Great for on the ground coverage</a:t>
          </a:r>
        </a:p>
      </dgm:t>
    </dgm:pt>
    <dgm:pt modelId="{7DCAE1B1-3DB3-454A-B4D4-7FC7747401EC}" type="parTrans" cxnId="{811807EC-233D-434B-983D-9529723216BF}">
      <dgm:prSet/>
      <dgm:spPr/>
    </dgm:pt>
    <dgm:pt modelId="{1F12ADDC-CE01-4F74-BDE4-B44495CEBAD8}" type="sibTrans" cxnId="{811807EC-233D-434B-983D-9529723216BF}">
      <dgm:prSet/>
      <dgm:spPr/>
    </dgm:pt>
    <dgm:pt modelId="{0EA91A23-C3F6-4B35-BCC6-B495A34196FF}" type="pres">
      <dgm:prSet presAssocID="{8062D5D5-B41D-4A06-BB2C-2CE69F22568D}" presName="compositeShape" presStyleCnt="0">
        <dgm:presLayoutVars>
          <dgm:dir/>
          <dgm:resizeHandles/>
        </dgm:presLayoutVars>
      </dgm:prSet>
      <dgm:spPr/>
    </dgm:pt>
    <dgm:pt modelId="{90709E11-2CD2-4ECE-BD1F-5551FB3E1B43}" type="pres">
      <dgm:prSet presAssocID="{8062D5D5-B41D-4A06-BB2C-2CE69F22568D}" presName="pyramid" presStyleLbl="node1" presStyleIdx="0" presStyleCnt="1"/>
      <dgm:spPr/>
    </dgm:pt>
    <dgm:pt modelId="{C8C5477E-8591-4A8A-8FAC-A3BB893C6FFB}" type="pres">
      <dgm:prSet presAssocID="{8062D5D5-B41D-4A06-BB2C-2CE69F22568D}" presName="theList" presStyleCnt="0"/>
      <dgm:spPr/>
    </dgm:pt>
    <dgm:pt modelId="{4F8B2DA7-0522-47A6-BA6F-45E9C1F2FD76}" type="pres">
      <dgm:prSet presAssocID="{313BF607-F30E-49E8-A941-8267F0958BB8}" presName="aNode" presStyleLbl="fgAcc1" presStyleIdx="0" presStyleCnt="5">
        <dgm:presLayoutVars>
          <dgm:bulletEnabled val="1"/>
        </dgm:presLayoutVars>
      </dgm:prSet>
      <dgm:spPr/>
    </dgm:pt>
    <dgm:pt modelId="{43825385-1118-4A6A-B57F-28671B36F47A}" type="pres">
      <dgm:prSet presAssocID="{313BF607-F30E-49E8-A941-8267F0958BB8}" presName="aSpace" presStyleCnt="0"/>
      <dgm:spPr/>
    </dgm:pt>
    <dgm:pt modelId="{E2E0C41B-123E-49EF-9A62-8B10ABE9F64F}" type="pres">
      <dgm:prSet presAssocID="{D9DEF05B-FA88-4667-80C7-9927278E50A2}" presName="aNode" presStyleLbl="fgAcc1" presStyleIdx="1" presStyleCnt="5">
        <dgm:presLayoutVars>
          <dgm:bulletEnabled val="1"/>
        </dgm:presLayoutVars>
      </dgm:prSet>
      <dgm:spPr/>
    </dgm:pt>
    <dgm:pt modelId="{D278093E-AE51-45A9-AEA6-87D9F56B8951}" type="pres">
      <dgm:prSet presAssocID="{D9DEF05B-FA88-4667-80C7-9927278E50A2}" presName="aSpace" presStyleCnt="0"/>
      <dgm:spPr/>
    </dgm:pt>
    <dgm:pt modelId="{B0E816EC-2BDC-4DF7-95FA-AFF5295C9147}" type="pres">
      <dgm:prSet presAssocID="{1CDED5EC-C34F-4BAC-BB1B-403C16B4B690}" presName="aNode" presStyleLbl="fgAcc1" presStyleIdx="2" presStyleCnt="5">
        <dgm:presLayoutVars>
          <dgm:bulletEnabled val="1"/>
        </dgm:presLayoutVars>
      </dgm:prSet>
      <dgm:spPr/>
    </dgm:pt>
    <dgm:pt modelId="{17BF63B5-1B0A-4278-B7EE-ABAFB9355355}" type="pres">
      <dgm:prSet presAssocID="{1CDED5EC-C34F-4BAC-BB1B-403C16B4B690}" presName="aSpace" presStyleCnt="0"/>
      <dgm:spPr/>
    </dgm:pt>
    <dgm:pt modelId="{AB2C86E6-F87E-4726-ACD0-394AB9326A78}" type="pres">
      <dgm:prSet presAssocID="{1EE17607-2BD1-4165-A4B6-7A62A3718CB5}" presName="aNode" presStyleLbl="fgAcc1" presStyleIdx="3" presStyleCnt="5">
        <dgm:presLayoutVars>
          <dgm:bulletEnabled val="1"/>
        </dgm:presLayoutVars>
      </dgm:prSet>
      <dgm:spPr/>
    </dgm:pt>
    <dgm:pt modelId="{C0B08385-14E8-42A1-8A52-5CA98652850E}" type="pres">
      <dgm:prSet presAssocID="{1EE17607-2BD1-4165-A4B6-7A62A3718CB5}" presName="aSpace" presStyleCnt="0"/>
      <dgm:spPr/>
    </dgm:pt>
    <dgm:pt modelId="{3115129B-52A5-4D8A-955A-157C89154B47}" type="pres">
      <dgm:prSet presAssocID="{DB3478ED-70B2-4626-9FA7-21165BDF6EC6}" presName="aNode" presStyleLbl="fgAcc1" presStyleIdx="4" presStyleCnt="5">
        <dgm:presLayoutVars>
          <dgm:bulletEnabled val="1"/>
        </dgm:presLayoutVars>
      </dgm:prSet>
      <dgm:spPr/>
    </dgm:pt>
    <dgm:pt modelId="{97375AEB-9715-4B6B-B6AD-6C5177AADBA3}" type="pres">
      <dgm:prSet presAssocID="{DB3478ED-70B2-4626-9FA7-21165BDF6EC6}" presName="aSpace" presStyleCnt="0"/>
      <dgm:spPr/>
    </dgm:pt>
  </dgm:ptLst>
  <dgm:cxnLst>
    <dgm:cxn modelId="{7DD60F13-A7B6-4A2B-B8B8-FACAB0FC23EF}" type="presOf" srcId="{1CDED5EC-C34F-4BAC-BB1B-403C16B4B690}" destId="{B0E816EC-2BDC-4DF7-95FA-AFF5295C9147}" srcOrd="0" destOrd="0" presId="urn:microsoft.com/office/officeart/2005/8/layout/pyramid2"/>
    <dgm:cxn modelId="{23D9FB18-3AB1-4E55-9595-5640DC0C131A}" type="presOf" srcId="{1EE17607-2BD1-4165-A4B6-7A62A3718CB5}" destId="{AB2C86E6-F87E-4726-ACD0-394AB9326A78}" srcOrd="0" destOrd="0" presId="urn:microsoft.com/office/officeart/2005/8/layout/pyramid2"/>
    <dgm:cxn modelId="{FB19781F-5D4C-412C-8BA2-2038C806C90F}" srcId="{8062D5D5-B41D-4A06-BB2C-2CE69F22568D}" destId="{313BF607-F30E-49E8-A941-8267F0958BB8}" srcOrd="0" destOrd="0" parTransId="{5C1D7F23-DCB0-486C-BC71-F9A1CAB21AF5}" sibTransId="{B4B7F012-3BC3-4190-9F3E-2DC1B5703EBA}"/>
    <dgm:cxn modelId="{6466CB4A-B380-484C-AE71-1160D2699A2B}" srcId="{8062D5D5-B41D-4A06-BB2C-2CE69F22568D}" destId="{1CDED5EC-C34F-4BAC-BB1B-403C16B4B690}" srcOrd="2" destOrd="0" parTransId="{BD804B73-8CAF-4B50-8955-DFF26DC759BC}" sibTransId="{19FC76DA-3E84-4AB5-A23F-54F5B51A2DDE}"/>
    <dgm:cxn modelId="{3C823776-79A7-4011-A647-8C1BAAE51B97}" srcId="{8062D5D5-B41D-4A06-BB2C-2CE69F22568D}" destId="{D9DEF05B-FA88-4667-80C7-9927278E50A2}" srcOrd="1" destOrd="0" parTransId="{CA4F53D3-3D0C-490E-B1BD-F6219D30812A}" sibTransId="{5CD7D214-2694-47EF-8D4D-F97FE0113330}"/>
    <dgm:cxn modelId="{B007EDB4-EE63-4D23-AECB-9E6ECF8E715E}" type="presOf" srcId="{D9DEF05B-FA88-4667-80C7-9927278E50A2}" destId="{E2E0C41B-123E-49EF-9A62-8B10ABE9F64F}" srcOrd="0" destOrd="0" presId="urn:microsoft.com/office/officeart/2005/8/layout/pyramid2"/>
    <dgm:cxn modelId="{393A7DC2-423D-4DFF-8C00-83A574613F28}" srcId="{8062D5D5-B41D-4A06-BB2C-2CE69F22568D}" destId="{DB3478ED-70B2-4626-9FA7-21165BDF6EC6}" srcOrd="4" destOrd="0" parTransId="{7FDE90A8-E294-4031-AD49-5283C5E277C2}" sibTransId="{45CFFE6F-5B1E-40BD-97D3-422955BE23B6}"/>
    <dgm:cxn modelId="{03ACBEC5-F78C-42F1-A9C6-F90808FC1FB5}" type="presOf" srcId="{313BF607-F30E-49E8-A941-8267F0958BB8}" destId="{4F8B2DA7-0522-47A6-BA6F-45E9C1F2FD76}" srcOrd="0" destOrd="0" presId="urn:microsoft.com/office/officeart/2005/8/layout/pyramid2"/>
    <dgm:cxn modelId="{632240CA-3981-424A-8F7E-F043D988B4E7}" type="presOf" srcId="{8062D5D5-B41D-4A06-BB2C-2CE69F22568D}" destId="{0EA91A23-C3F6-4B35-BCC6-B495A34196FF}" srcOrd="0" destOrd="0" presId="urn:microsoft.com/office/officeart/2005/8/layout/pyramid2"/>
    <dgm:cxn modelId="{811807EC-233D-434B-983D-9529723216BF}" srcId="{8062D5D5-B41D-4A06-BB2C-2CE69F22568D}" destId="{1EE17607-2BD1-4165-A4B6-7A62A3718CB5}" srcOrd="3" destOrd="0" parTransId="{7DCAE1B1-3DB3-454A-B4D4-7FC7747401EC}" sibTransId="{1F12ADDC-CE01-4F74-BDE4-B44495CEBAD8}"/>
    <dgm:cxn modelId="{3EB6C3F3-AF77-4B00-845C-D52C8AC18F43}" type="presOf" srcId="{DB3478ED-70B2-4626-9FA7-21165BDF6EC6}" destId="{3115129B-52A5-4D8A-955A-157C89154B47}" srcOrd="0" destOrd="0" presId="urn:microsoft.com/office/officeart/2005/8/layout/pyramid2"/>
    <dgm:cxn modelId="{FF36B805-0FE0-4D3A-B4C1-507808CAB305}" type="presParOf" srcId="{0EA91A23-C3F6-4B35-BCC6-B495A34196FF}" destId="{90709E11-2CD2-4ECE-BD1F-5551FB3E1B43}" srcOrd="0" destOrd="0" presId="urn:microsoft.com/office/officeart/2005/8/layout/pyramid2"/>
    <dgm:cxn modelId="{DD16C582-219A-4EDA-885A-5590B3A044F4}" type="presParOf" srcId="{0EA91A23-C3F6-4B35-BCC6-B495A34196FF}" destId="{C8C5477E-8591-4A8A-8FAC-A3BB893C6FFB}" srcOrd="1" destOrd="0" presId="urn:microsoft.com/office/officeart/2005/8/layout/pyramid2"/>
    <dgm:cxn modelId="{F3BD5572-504F-4B56-9A48-89C306C77171}" type="presParOf" srcId="{C8C5477E-8591-4A8A-8FAC-A3BB893C6FFB}" destId="{4F8B2DA7-0522-47A6-BA6F-45E9C1F2FD76}" srcOrd="0" destOrd="0" presId="urn:microsoft.com/office/officeart/2005/8/layout/pyramid2"/>
    <dgm:cxn modelId="{69931AFE-D3B7-4D44-AD77-A9E04F633374}" type="presParOf" srcId="{C8C5477E-8591-4A8A-8FAC-A3BB893C6FFB}" destId="{43825385-1118-4A6A-B57F-28671B36F47A}" srcOrd="1" destOrd="0" presId="urn:microsoft.com/office/officeart/2005/8/layout/pyramid2"/>
    <dgm:cxn modelId="{CDBA5063-0868-4A42-B4A5-A65ED40BB9DC}" type="presParOf" srcId="{C8C5477E-8591-4A8A-8FAC-A3BB893C6FFB}" destId="{E2E0C41B-123E-49EF-9A62-8B10ABE9F64F}" srcOrd="2" destOrd="0" presId="urn:microsoft.com/office/officeart/2005/8/layout/pyramid2"/>
    <dgm:cxn modelId="{5EBF4FF3-CE43-41E8-9F4C-6F922C245087}" type="presParOf" srcId="{C8C5477E-8591-4A8A-8FAC-A3BB893C6FFB}" destId="{D278093E-AE51-45A9-AEA6-87D9F56B8951}" srcOrd="3" destOrd="0" presId="urn:microsoft.com/office/officeart/2005/8/layout/pyramid2"/>
    <dgm:cxn modelId="{96E3ED0E-2B6F-4257-8557-0D12659254EB}" type="presParOf" srcId="{C8C5477E-8591-4A8A-8FAC-A3BB893C6FFB}" destId="{B0E816EC-2BDC-4DF7-95FA-AFF5295C9147}" srcOrd="4" destOrd="0" presId="urn:microsoft.com/office/officeart/2005/8/layout/pyramid2"/>
    <dgm:cxn modelId="{81D513CE-37CB-4D4E-A70A-9A500357675A}" type="presParOf" srcId="{C8C5477E-8591-4A8A-8FAC-A3BB893C6FFB}" destId="{17BF63B5-1B0A-4278-B7EE-ABAFB9355355}" srcOrd="5" destOrd="0" presId="urn:microsoft.com/office/officeart/2005/8/layout/pyramid2"/>
    <dgm:cxn modelId="{CDDEA601-9F58-445F-BAC2-6AB517A17EBF}" type="presParOf" srcId="{C8C5477E-8591-4A8A-8FAC-A3BB893C6FFB}" destId="{AB2C86E6-F87E-4726-ACD0-394AB9326A78}" srcOrd="6" destOrd="0" presId="urn:microsoft.com/office/officeart/2005/8/layout/pyramid2"/>
    <dgm:cxn modelId="{1F07205F-3BBA-45A0-862F-564F6791FE25}" type="presParOf" srcId="{C8C5477E-8591-4A8A-8FAC-A3BB893C6FFB}" destId="{C0B08385-14E8-42A1-8A52-5CA98652850E}" srcOrd="7" destOrd="0" presId="urn:microsoft.com/office/officeart/2005/8/layout/pyramid2"/>
    <dgm:cxn modelId="{B0DAC149-AD67-4E16-B730-5E96B996DA34}" type="presParOf" srcId="{C8C5477E-8591-4A8A-8FAC-A3BB893C6FFB}" destId="{3115129B-52A5-4D8A-955A-157C89154B47}" srcOrd="8" destOrd="0" presId="urn:microsoft.com/office/officeart/2005/8/layout/pyramid2"/>
    <dgm:cxn modelId="{F380E706-02D9-4EB8-90BE-51FE953FE86D}" type="presParOf" srcId="{C8C5477E-8591-4A8A-8FAC-A3BB893C6FFB}" destId="{97375AEB-9715-4B6B-B6AD-6C5177AADBA3}" srcOrd="9"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90DB32-50ED-47FE-8401-5DFF2B5951D3}">
      <dsp:nvSpPr>
        <dsp:cNvPr id="0" name=""/>
        <dsp:cNvSpPr/>
      </dsp:nvSpPr>
      <dsp:spPr>
        <a:xfrm>
          <a:off x="0" y="1654"/>
          <a:ext cx="7137404" cy="7051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67AC29-E37C-40E9-9E7B-C59BA1034F49}">
      <dsp:nvSpPr>
        <dsp:cNvPr id="0" name=""/>
        <dsp:cNvSpPr/>
      </dsp:nvSpPr>
      <dsp:spPr>
        <a:xfrm>
          <a:off x="213317" y="160321"/>
          <a:ext cx="387850" cy="3878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E1F685-3DA1-4B19-B343-C996536E3C39}">
      <dsp:nvSpPr>
        <dsp:cNvPr id="0" name=""/>
        <dsp:cNvSpPr/>
      </dsp:nvSpPr>
      <dsp:spPr>
        <a:xfrm>
          <a:off x="814486" y="1654"/>
          <a:ext cx="6322917" cy="705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632" tIns="74632" rIns="74632" bIns="74632" numCol="1" spcCol="1270" anchor="ctr" anchorCtr="0">
          <a:noAutofit/>
        </a:bodyPr>
        <a:lstStyle/>
        <a:p>
          <a:pPr marL="0" lvl="0" indent="0" algn="l" defTabSz="844550">
            <a:lnSpc>
              <a:spcPct val="100000"/>
            </a:lnSpc>
            <a:spcBef>
              <a:spcPct val="0"/>
            </a:spcBef>
            <a:spcAft>
              <a:spcPct val="35000"/>
            </a:spcAft>
            <a:buNone/>
          </a:pPr>
          <a:r>
            <a:rPr lang="en-US" sz="1900" b="1" kern="1200">
              <a:latin typeface="Tenorite"/>
            </a:rPr>
            <a:t> </a:t>
          </a:r>
          <a:r>
            <a:rPr lang="en-US" sz="1900" b="1" kern="1200"/>
            <a:t>Daily Usage for Private Communication</a:t>
          </a:r>
          <a:r>
            <a:rPr lang="en-US" sz="1900" kern="1200"/>
            <a:t>:</a:t>
          </a:r>
        </a:p>
      </dsp:txBody>
      <dsp:txXfrm>
        <a:off x="814486" y="1654"/>
        <a:ext cx="6322917" cy="705183"/>
      </dsp:txXfrm>
    </dsp:sp>
    <dsp:sp modelId="{7C7CE9D0-D891-48C1-94B8-360859893B39}">
      <dsp:nvSpPr>
        <dsp:cNvPr id="0" name=""/>
        <dsp:cNvSpPr/>
      </dsp:nvSpPr>
      <dsp:spPr>
        <a:xfrm>
          <a:off x="0" y="883134"/>
          <a:ext cx="7137404" cy="7051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9176D3-5492-4E91-8A48-4658A16F7844}">
      <dsp:nvSpPr>
        <dsp:cNvPr id="0" name=""/>
        <dsp:cNvSpPr/>
      </dsp:nvSpPr>
      <dsp:spPr>
        <a:xfrm>
          <a:off x="213317" y="1041800"/>
          <a:ext cx="387850" cy="3878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A01437-B91C-4766-AA2D-BF5018B33944}">
      <dsp:nvSpPr>
        <dsp:cNvPr id="0" name=""/>
        <dsp:cNvSpPr/>
      </dsp:nvSpPr>
      <dsp:spPr>
        <a:xfrm>
          <a:off x="814486" y="883134"/>
          <a:ext cx="6322917" cy="705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632" tIns="74632" rIns="74632" bIns="74632" numCol="1" spcCol="1270" anchor="ctr" anchorCtr="0">
          <a:noAutofit/>
        </a:bodyPr>
        <a:lstStyle/>
        <a:p>
          <a:pPr marL="0" lvl="0" indent="0" algn="l" defTabSz="844550">
            <a:lnSpc>
              <a:spcPct val="100000"/>
            </a:lnSpc>
            <a:spcBef>
              <a:spcPct val="0"/>
            </a:spcBef>
            <a:spcAft>
              <a:spcPct val="35000"/>
            </a:spcAft>
            <a:buNone/>
          </a:pPr>
          <a:r>
            <a:rPr lang="en-US" sz="1900" b="1" kern="1200"/>
            <a:t>Algorithm free environment</a:t>
          </a:r>
          <a:endParaRPr lang="en-US" sz="1900" kern="1200"/>
        </a:p>
      </dsp:txBody>
      <dsp:txXfrm>
        <a:off x="814486" y="883134"/>
        <a:ext cx="6322917" cy="705183"/>
      </dsp:txXfrm>
    </dsp:sp>
    <dsp:sp modelId="{FB78ACDF-9D8D-4B0A-8645-C5F02CFD0397}">
      <dsp:nvSpPr>
        <dsp:cNvPr id="0" name=""/>
        <dsp:cNvSpPr/>
      </dsp:nvSpPr>
      <dsp:spPr>
        <a:xfrm>
          <a:off x="0" y="1764613"/>
          <a:ext cx="7137404" cy="7051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7D367E-8367-491E-B1F9-A0AFBC4AD95D}">
      <dsp:nvSpPr>
        <dsp:cNvPr id="0" name=""/>
        <dsp:cNvSpPr/>
      </dsp:nvSpPr>
      <dsp:spPr>
        <a:xfrm>
          <a:off x="213317" y="1923279"/>
          <a:ext cx="387850" cy="38785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EF9C1A-0BD8-451A-ABF5-321C3B2CC806}">
      <dsp:nvSpPr>
        <dsp:cNvPr id="0" name=""/>
        <dsp:cNvSpPr/>
      </dsp:nvSpPr>
      <dsp:spPr>
        <a:xfrm>
          <a:off x="814486" y="1764613"/>
          <a:ext cx="6322917" cy="705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632" tIns="74632" rIns="74632" bIns="74632" numCol="1" spcCol="1270" anchor="ctr" anchorCtr="0">
          <a:noAutofit/>
        </a:bodyPr>
        <a:lstStyle/>
        <a:p>
          <a:pPr marL="0" lvl="0" indent="0" algn="l" defTabSz="844550" rtl="0">
            <a:lnSpc>
              <a:spcPct val="100000"/>
            </a:lnSpc>
            <a:spcBef>
              <a:spcPct val="0"/>
            </a:spcBef>
            <a:spcAft>
              <a:spcPct val="35000"/>
            </a:spcAft>
            <a:buNone/>
          </a:pPr>
          <a:r>
            <a:rPr lang="en-US" sz="1900" b="0" kern="1200">
              <a:latin typeface="Tenorite"/>
            </a:rPr>
            <a:t> </a:t>
          </a:r>
          <a:r>
            <a:rPr lang="en-US" sz="1900" b="0" kern="1200"/>
            <a:t>Direct and </a:t>
          </a:r>
          <a:r>
            <a:rPr lang="en-US" sz="1900" b="0" kern="1200">
              <a:latin typeface="Tenorite"/>
            </a:rPr>
            <a:t>immediate</a:t>
          </a:r>
          <a:r>
            <a:rPr lang="en-US" sz="1900" b="0" kern="1200"/>
            <a:t> </a:t>
          </a:r>
          <a:r>
            <a:rPr lang="en-US" sz="1900" b="1" kern="1200">
              <a:latin typeface="Tenorite"/>
            </a:rPr>
            <a:t>communication</a:t>
          </a:r>
          <a:endParaRPr lang="en-US" sz="1900" b="1" kern="1200" err="1">
            <a:latin typeface="Tenorite"/>
          </a:endParaRPr>
        </a:p>
      </dsp:txBody>
      <dsp:txXfrm>
        <a:off x="814486" y="1764613"/>
        <a:ext cx="6322917" cy="705183"/>
      </dsp:txXfrm>
    </dsp:sp>
    <dsp:sp modelId="{A4A487CC-8E23-4B03-A5D5-DAC2CDB6023B}">
      <dsp:nvSpPr>
        <dsp:cNvPr id="0" name=""/>
        <dsp:cNvSpPr/>
      </dsp:nvSpPr>
      <dsp:spPr>
        <a:xfrm>
          <a:off x="0" y="2646092"/>
          <a:ext cx="7137404" cy="7051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7EDF88-3905-42A0-BAC1-2FC0F5FFC40E}">
      <dsp:nvSpPr>
        <dsp:cNvPr id="0" name=""/>
        <dsp:cNvSpPr/>
      </dsp:nvSpPr>
      <dsp:spPr>
        <a:xfrm>
          <a:off x="213317" y="2804758"/>
          <a:ext cx="387850" cy="38785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83E79B-1C82-498F-8BF9-3BC5706D3A6D}">
      <dsp:nvSpPr>
        <dsp:cNvPr id="0" name=""/>
        <dsp:cNvSpPr/>
      </dsp:nvSpPr>
      <dsp:spPr>
        <a:xfrm>
          <a:off x="814486" y="2646092"/>
          <a:ext cx="6322917" cy="705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632" tIns="74632" rIns="74632" bIns="74632" numCol="1" spcCol="1270" anchor="ctr" anchorCtr="0">
          <a:noAutofit/>
        </a:bodyPr>
        <a:lstStyle/>
        <a:p>
          <a:pPr marL="0" lvl="0" indent="0" algn="l" defTabSz="844550">
            <a:lnSpc>
              <a:spcPct val="100000"/>
            </a:lnSpc>
            <a:spcBef>
              <a:spcPct val="0"/>
            </a:spcBef>
            <a:spcAft>
              <a:spcPct val="35000"/>
            </a:spcAft>
            <a:buNone/>
          </a:pPr>
          <a:r>
            <a:rPr lang="en-US" sz="1900" b="1" kern="1200">
              <a:latin typeface="Tenorite"/>
            </a:rPr>
            <a:t>Community building</a:t>
          </a:r>
          <a:endParaRPr lang="en-US" sz="1900" kern="1200"/>
        </a:p>
      </dsp:txBody>
      <dsp:txXfrm>
        <a:off x="814486" y="2646092"/>
        <a:ext cx="6322917" cy="705183"/>
      </dsp:txXfrm>
    </dsp:sp>
    <dsp:sp modelId="{28EE191A-5B65-4EA3-8F59-1FC81CCC1752}">
      <dsp:nvSpPr>
        <dsp:cNvPr id="0" name=""/>
        <dsp:cNvSpPr/>
      </dsp:nvSpPr>
      <dsp:spPr>
        <a:xfrm>
          <a:off x="0" y="3527571"/>
          <a:ext cx="7137404" cy="7051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1478BF-3147-40F2-8F43-380D380B683E}">
      <dsp:nvSpPr>
        <dsp:cNvPr id="0" name=""/>
        <dsp:cNvSpPr/>
      </dsp:nvSpPr>
      <dsp:spPr>
        <a:xfrm>
          <a:off x="213317" y="3686237"/>
          <a:ext cx="387850" cy="3878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F799BD-4265-4696-9BC3-02A83C3A866B}">
      <dsp:nvSpPr>
        <dsp:cNvPr id="0" name=""/>
        <dsp:cNvSpPr/>
      </dsp:nvSpPr>
      <dsp:spPr>
        <a:xfrm>
          <a:off x="814486" y="3527571"/>
          <a:ext cx="6322917" cy="705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632" tIns="74632" rIns="74632" bIns="74632" numCol="1" spcCol="1270" anchor="ctr" anchorCtr="0">
          <a:noAutofit/>
        </a:bodyPr>
        <a:lstStyle/>
        <a:p>
          <a:pPr marL="0" lvl="0" indent="0" algn="l" defTabSz="844550">
            <a:lnSpc>
              <a:spcPct val="100000"/>
            </a:lnSpc>
            <a:spcBef>
              <a:spcPct val="0"/>
            </a:spcBef>
            <a:spcAft>
              <a:spcPct val="35000"/>
            </a:spcAft>
            <a:buNone/>
          </a:pPr>
          <a:r>
            <a:rPr lang="en-US" sz="1900" b="1" kern="1200"/>
            <a:t>User interaction </a:t>
          </a:r>
          <a:endParaRPr lang="en-US" sz="1900" kern="1200"/>
        </a:p>
      </dsp:txBody>
      <dsp:txXfrm>
        <a:off x="814486" y="3527571"/>
        <a:ext cx="6322917" cy="705183"/>
      </dsp:txXfrm>
    </dsp:sp>
    <dsp:sp modelId="{748AA3DC-CA1A-4BD3-834D-21D6CF8ABD21}">
      <dsp:nvSpPr>
        <dsp:cNvPr id="0" name=""/>
        <dsp:cNvSpPr/>
      </dsp:nvSpPr>
      <dsp:spPr>
        <a:xfrm>
          <a:off x="0" y="4409050"/>
          <a:ext cx="7137404" cy="7051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AB14EA-78E2-4C6B-8BCA-677F126AFFC1}">
      <dsp:nvSpPr>
        <dsp:cNvPr id="0" name=""/>
        <dsp:cNvSpPr/>
      </dsp:nvSpPr>
      <dsp:spPr>
        <a:xfrm>
          <a:off x="213317" y="4567716"/>
          <a:ext cx="387850" cy="3878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D39CBF-5B60-49D0-89DA-455445EE8B53}">
      <dsp:nvSpPr>
        <dsp:cNvPr id="0" name=""/>
        <dsp:cNvSpPr/>
      </dsp:nvSpPr>
      <dsp:spPr>
        <a:xfrm>
          <a:off x="814486" y="4409050"/>
          <a:ext cx="6322917" cy="705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632" tIns="74632" rIns="74632" bIns="74632" numCol="1" spcCol="1270" anchor="ctr" anchorCtr="0">
          <a:noAutofit/>
        </a:bodyPr>
        <a:lstStyle/>
        <a:p>
          <a:pPr marL="0" lvl="0" indent="0" algn="l" defTabSz="844550">
            <a:lnSpc>
              <a:spcPct val="100000"/>
            </a:lnSpc>
            <a:spcBef>
              <a:spcPct val="0"/>
            </a:spcBef>
            <a:spcAft>
              <a:spcPct val="35000"/>
            </a:spcAft>
            <a:buNone/>
          </a:pPr>
          <a:r>
            <a:rPr lang="en-US" sz="1900" b="1" kern="1200">
              <a:latin typeface="Tenorite"/>
            </a:rPr>
            <a:t> </a:t>
          </a:r>
          <a:r>
            <a:rPr lang="en-US" sz="1900" b="1" kern="1200"/>
            <a:t>Diverse content delivery</a:t>
          </a:r>
          <a:endParaRPr lang="en-US" sz="1900" kern="1200"/>
        </a:p>
      </dsp:txBody>
      <dsp:txXfrm>
        <a:off x="814486" y="4409050"/>
        <a:ext cx="6322917" cy="7051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09E11-2CD2-4ECE-BD1F-5551FB3E1B43}">
      <dsp:nvSpPr>
        <dsp:cNvPr id="0" name=""/>
        <dsp:cNvSpPr/>
      </dsp:nvSpPr>
      <dsp:spPr>
        <a:xfrm>
          <a:off x="0" y="0"/>
          <a:ext cx="4946097" cy="5489399"/>
        </a:xfrm>
        <a:prstGeom prst="triangl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F8B2DA7-0522-47A6-BA6F-45E9C1F2FD76}">
      <dsp:nvSpPr>
        <dsp:cNvPr id="0" name=""/>
        <dsp:cNvSpPr/>
      </dsp:nvSpPr>
      <dsp:spPr>
        <a:xfrm>
          <a:off x="2473048" y="549476"/>
          <a:ext cx="3214963" cy="780524"/>
        </a:xfrm>
        <a:prstGeom prst="round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Tenorite"/>
            </a:rPr>
            <a:t> Regular videos are illustrative content for the text post</a:t>
          </a:r>
          <a:endParaRPr lang="en-US" sz="1900" kern="1200"/>
        </a:p>
      </dsp:txBody>
      <dsp:txXfrm>
        <a:off x="2511150" y="587578"/>
        <a:ext cx="3138759" cy="704320"/>
      </dsp:txXfrm>
    </dsp:sp>
    <dsp:sp modelId="{38AE38A3-F33E-4366-95E8-B3BCC9F1712D}">
      <dsp:nvSpPr>
        <dsp:cNvPr id="0" name=""/>
        <dsp:cNvSpPr/>
      </dsp:nvSpPr>
      <dsp:spPr>
        <a:xfrm>
          <a:off x="2473048" y="1427565"/>
          <a:ext cx="3214963" cy="780524"/>
        </a:xfrm>
        <a:prstGeom prst="round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Tenorite"/>
            </a:rPr>
            <a:t>There is no thumbnails for video</a:t>
          </a:r>
        </a:p>
      </dsp:txBody>
      <dsp:txXfrm>
        <a:off x="2511150" y="1465667"/>
        <a:ext cx="3138759" cy="704320"/>
      </dsp:txXfrm>
    </dsp:sp>
    <dsp:sp modelId="{3115129B-52A5-4D8A-955A-157C89154B47}">
      <dsp:nvSpPr>
        <dsp:cNvPr id="0" name=""/>
        <dsp:cNvSpPr/>
      </dsp:nvSpPr>
      <dsp:spPr>
        <a:xfrm>
          <a:off x="2473048" y="2305655"/>
          <a:ext cx="3214963" cy="780524"/>
        </a:xfrm>
        <a:prstGeom prst="round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Tenorite"/>
            </a:rPr>
            <a:t> Text post is short and concise </a:t>
          </a:r>
        </a:p>
      </dsp:txBody>
      <dsp:txXfrm>
        <a:off x="2511150" y="2343757"/>
        <a:ext cx="3138759" cy="704320"/>
      </dsp:txXfrm>
    </dsp:sp>
    <dsp:sp modelId="{6598CF51-10D7-43C8-955A-7EC96FBE254C}">
      <dsp:nvSpPr>
        <dsp:cNvPr id="0" name=""/>
        <dsp:cNvSpPr/>
      </dsp:nvSpPr>
      <dsp:spPr>
        <a:xfrm>
          <a:off x="2473048" y="3183744"/>
          <a:ext cx="3214963" cy="780524"/>
        </a:xfrm>
        <a:prstGeom prst="round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Tenorite"/>
            </a:rPr>
            <a:t> Telegram native aspect ratios: 1:1, 16:9</a:t>
          </a:r>
          <a:endParaRPr lang="en-US" sz="1900" kern="1200"/>
        </a:p>
      </dsp:txBody>
      <dsp:txXfrm>
        <a:off x="2511150" y="3221846"/>
        <a:ext cx="3138759" cy="704320"/>
      </dsp:txXfrm>
    </dsp:sp>
    <dsp:sp modelId="{E25BF842-1A9D-4AED-B32A-EAD633CE461D}">
      <dsp:nvSpPr>
        <dsp:cNvPr id="0" name=""/>
        <dsp:cNvSpPr/>
      </dsp:nvSpPr>
      <dsp:spPr>
        <a:xfrm>
          <a:off x="2473048" y="4061834"/>
          <a:ext cx="3214963" cy="780524"/>
        </a:xfrm>
        <a:prstGeom prst="round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Tenorite"/>
            </a:rPr>
            <a:t> Video file compression: up to 22,5 MB</a:t>
          </a:r>
          <a:endParaRPr lang="en-US" sz="1900" kern="1200"/>
        </a:p>
      </dsp:txBody>
      <dsp:txXfrm>
        <a:off x="2511150" y="4099936"/>
        <a:ext cx="3138759" cy="7043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09E11-2CD2-4ECE-BD1F-5551FB3E1B43}">
      <dsp:nvSpPr>
        <dsp:cNvPr id="0" name=""/>
        <dsp:cNvSpPr/>
      </dsp:nvSpPr>
      <dsp:spPr>
        <a:xfrm>
          <a:off x="0" y="0"/>
          <a:ext cx="4921556" cy="5418844"/>
        </a:xfrm>
        <a:prstGeom prst="triangl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F8B2DA7-0522-47A6-BA6F-45E9C1F2FD76}">
      <dsp:nvSpPr>
        <dsp:cNvPr id="0" name=""/>
        <dsp:cNvSpPr/>
      </dsp:nvSpPr>
      <dsp:spPr>
        <a:xfrm>
          <a:off x="2460778" y="542413"/>
          <a:ext cx="3199011" cy="770491"/>
        </a:xfrm>
        <a:prstGeom prst="round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Arial"/>
              <a:cs typeface="Arial"/>
            </a:rPr>
            <a:t> Circles are TG native video format</a:t>
          </a:r>
        </a:p>
      </dsp:txBody>
      <dsp:txXfrm>
        <a:off x="2498390" y="580025"/>
        <a:ext cx="3123787" cy="695267"/>
      </dsp:txXfrm>
    </dsp:sp>
    <dsp:sp modelId="{E2E0C41B-123E-49EF-9A62-8B10ABE9F64F}">
      <dsp:nvSpPr>
        <dsp:cNvPr id="0" name=""/>
        <dsp:cNvSpPr/>
      </dsp:nvSpPr>
      <dsp:spPr>
        <a:xfrm>
          <a:off x="2460778" y="1409216"/>
          <a:ext cx="3199011" cy="770491"/>
        </a:xfrm>
        <a:prstGeom prst="round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Arial"/>
              <a:cs typeface="Arial"/>
            </a:rPr>
            <a:t>Duration: up to 1 min</a:t>
          </a:r>
        </a:p>
      </dsp:txBody>
      <dsp:txXfrm>
        <a:off x="2498390" y="1446828"/>
        <a:ext cx="3123787" cy="695267"/>
      </dsp:txXfrm>
    </dsp:sp>
    <dsp:sp modelId="{B0E816EC-2BDC-4DF7-95FA-AFF5295C9147}">
      <dsp:nvSpPr>
        <dsp:cNvPr id="0" name=""/>
        <dsp:cNvSpPr/>
      </dsp:nvSpPr>
      <dsp:spPr>
        <a:xfrm>
          <a:off x="2460778" y="2276020"/>
          <a:ext cx="3199011" cy="770491"/>
        </a:xfrm>
        <a:prstGeom prst="round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Arial"/>
              <a:cs typeface="Arial"/>
            </a:rPr>
            <a:t>Great for content promotion</a:t>
          </a:r>
        </a:p>
      </dsp:txBody>
      <dsp:txXfrm>
        <a:off x="2498390" y="2313632"/>
        <a:ext cx="3123787" cy="695267"/>
      </dsp:txXfrm>
    </dsp:sp>
    <dsp:sp modelId="{AB2C86E6-F87E-4726-ACD0-394AB9326A78}">
      <dsp:nvSpPr>
        <dsp:cNvPr id="0" name=""/>
        <dsp:cNvSpPr/>
      </dsp:nvSpPr>
      <dsp:spPr>
        <a:xfrm>
          <a:off x="2460778" y="3142823"/>
          <a:ext cx="3199011" cy="770491"/>
        </a:xfrm>
        <a:prstGeom prst="round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Arial"/>
              <a:cs typeface="Arial"/>
            </a:rPr>
            <a:t> Great for on the ground coverage</a:t>
          </a:r>
        </a:p>
      </dsp:txBody>
      <dsp:txXfrm>
        <a:off x="2498390" y="3180435"/>
        <a:ext cx="3123787" cy="695267"/>
      </dsp:txXfrm>
    </dsp:sp>
    <dsp:sp modelId="{3115129B-52A5-4D8A-955A-157C89154B47}">
      <dsp:nvSpPr>
        <dsp:cNvPr id="0" name=""/>
        <dsp:cNvSpPr/>
      </dsp:nvSpPr>
      <dsp:spPr>
        <a:xfrm>
          <a:off x="2460778" y="4009627"/>
          <a:ext cx="3199011" cy="770491"/>
        </a:xfrm>
        <a:prstGeom prst="round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Arial"/>
              <a:cs typeface="Arial"/>
            </a:rPr>
            <a:t>It is possible to convert master videos into circles</a:t>
          </a:r>
          <a:endParaRPr lang="en-US" sz="1900" kern="1200"/>
        </a:p>
      </dsp:txBody>
      <dsp:txXfrm>
        <a:off x="2498390" y="4047239"/>
        <a:ext cx="3123787" cy="69526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7F456E-01A6-4013-ACA5-F5492591A2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84983A3-9B9B-4D61-97C9-B9E239A315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32FC-4BD9-442A-A8C6-51598C909FE3}" type="datetimeFigureOut">
              <a:rPr lang="en-US" smtClean="0"/>
              <a:t>7/17/2024</a:t>
            </a:fld>
            <a:endParaRPr lang="en-US"/>
          </a:p>
        </p:txBody>
      </p:sp>
      <p:sp>
        <p:nvSpPr>
          <p:cNvPr id="4" name="Footer Placeholder 3">
            <a:extLst>
              <a:ext uri="{FF2B5EF4-FFF2-40B4-BE49-F238E27FC236}">
                <a16:creationId xmlns:a16="http://schemas.microsoft.com/office/drawing/2014/main" id="{5EEABE74-7A97-4D17-8390-42ADD25C3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2C1DBD-1052-425E-BF3C-983304BED5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EFA9E-C190-4F5C-8394-BD5F1CD55C02}" type="slidenum">
              <a:rPr lang="en-US" smtClean="0"/>
              <a:t>‹#›</a:t>
            </a:fld>
            <a:endParaRPr lang="en-US"/>
          </a:p>
        </p:txBody>
      </p:sp>
    </p:spTree>
    <p:extLst>
      <p:ext uri="{BB962C8B-B14F-4D97-AF65-F5344CB8AC3E}">
        <p14:creationId xmlns:p14="http://schemas.microsoft.com/office/powerpoint/2010/main" val="2324801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371FA-A98D-41E8-93F4-09945841298A}" type="datetimeFigureOut">
              <a:rPr lang="en-US" smtClean="0"/>
              <a:t>7/17/2024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89C57-55D7-40A4-A101-E74FAC7A092B}" type="slidenum">
              <a:rPr lang="en-US" smtClean="0"/>
              <a:t>‹#›</a:t>
            </a:fld>
            <a:endParaRPr lang="en-US"/>
          </a:p>
        </p:txBody>
      </p:sp>
    </p:spTree>
    <p:extLst>
      <p:ext uri="{BB962C8B-B14F-4D97-AF65-F5344CB8AC3E}">
        <p14:creationId xmlns:p14="http://schemas.microsoft.com/office/powerpoint/2010/main" val="28399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1</a:t>
            </a:fld>
            <a:endParaRPr lang="en-US"/>
          </a:p>
        </p:txBody>
      </p:sp>
    </p:spTree>
    <p:extLst>
      <p:ext uri="{BB962C8B-B14F-4D97-AF65-F5344CB8AC3E}">
        <p14:creationId xmlns:p14="http://schemas.microsoft.com/office/powerpoint/2010/main" val="1778128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17</a:t>
            </a:fld>
            <a:endParaRPr lang="en-US"/>
          </a:p>
        </p:txBody>
      </p:sp>
    </p:spTree>
    <p:extLst>
      <p:ext uri="{BB962C8B-B14F-4D97-AF65-F5344CB8AC3E}">
        <p14:creationId xmlns:p14="http://schemas.microsoft.com/office/powerpoint/2010/main" val="101807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18</a:t>
            </a:fld>
            <a:endParaRPr lang="en-US"/>
          </a:p>
        </p:txBody>
      </p:sp>
    </p:spTree>
    <p:extLst>
      <p:ext uri="{BB962C8B-B14F-4D97-AF65-F5344CB8AC3E}">
        <p14:creationId xmlns:p14="http://schemas.microsoft.com/office/powerpoint/2010/main" val="585953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19</a:t>
            </a:fld>
            <a:endParaRPr lang="en-US"/>
          </a:p>
        </p:txBody>
      </p:sp>
    </p:spTree>
    <p:extLst>
      <p:ext uri="{BB962C8B-B14F-4D97-AF65-F5344CB8AC3E}">
        <p14:creationId xmlns:p14="http://schemas.microsoft.com/office/powerpoint/2010/main" val="3589616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20</a:t>
            </a:fld>
            <a:endParaRPr lang="en-US"/>
          </a:p>
        </p:txBody>
      </p:sp>
    </p:spTree>
    <p:extLst>
      <p:ext uri="{BB962C8B-B14F-4D97-AF65-F5344CB8AC3E}">
        <p14:creationId xmlns:p14="http://schemas.microsoft.com/office/powerpoint/2010/main" val="2043219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21</a:t>
            </a:fld>
            <a:endParaRPr lang="en-US"/>
          </a:p>
        </p:txBody>
      </p:sp>
    </p:spTree>
    <p:extLst>
      <p:ext uri="{BB962C8B-B14F-4D97-AF65-F5344CB8AC3E}">
        <p14:creationId xmlns:p14="http://schemas.microsoft.com/office/powerpoint/2010/main" val="3439812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22</a:t>
            </a:fld>
            <a:endParaRPr lang="en-US"/>
          </a:p>
        </p:txBody>
      </p:sp>
    </p:spTree>
    <p:extLst>
      <p:ext uri="{BB962C8B-B14F-4D97-AF65-F5344CB8AC3E}">
        <p14:creationId xmlns:p14="http://schemas.microsoft.com/office/powerpoint/2010/main" val="1011255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23</a:t>
            </a:fld>
            <a:endParaRPr lang="en-US"/>
          </a:p>
        </p:txBody>
      </p:sp>
    </p:spTree>
    <p:extLst>
      <p:ext uri="{BB962C8B-B14F-4D97-AF65-F5344CB8AC3E}">
        <p14:creationId xmlns:p14="http://schemas.microsoft.com/office/powerpoint/2010/main" val="4097687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24</a:t>
            </a:fld>
            <a:endParaRPr lang="en-US"/>
          </a:p>
        </p:txBody>
      </p:sp>
    </p:spTree>
    <p:extLst>
      <p:ext uri="{BB962C8B-B14F-4D97-AF65-F5344CB8AC3E}">
        <p14:creationId xmlns:p14="http://schemas.microsoft.com/office/powerpoint/2010/main" val="451817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25</a:t>
            </a:fld>
            <a:endParaRPr lang="en-US"/>
          </a:p>
        </p:txBody>
      </p:sp>
    </p:spTree>
    <p:extLst>
      <p:ext uri="{BB962C8B-B14F-4D97-AF65-F5344CB8AC3E}">
        <p14:creationId xmlns:p14="http://schemas.microsoft.com/office/powerpoint/2010/main" val="2576707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26</a:t>
            </a:fld>
            <a:endParaRPr lang="en-US"/>
          </a:p>
        </p:txBody>
      </p:sp>
    </p:spTree>
    <p:extLst>
      <p:ext uri="{BB962C8B-B14F-4D97-AF65-F5344CB8AC3E}">
        <p14:creationId xmlns:p14="http://schemas.microsoft.com/office/powerpoint/2010/main" val="857729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2</a:t>
            </a:fld>
            <a:endParaRPr lang="en-US"/>
          </a:p>
        </p:txBody>
      </p:sp>
    </p:spTree>
    <p:extLst>
      <p:ext uri="{BB962C8B-B14F-4D97-AF65-F5344CB8AC3E}">
        <p14:creationId xmlns:p14="http://schemas.microsoft.com/office/powerpoint/2010/main" val="4040438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27</a:t>
            </a:fld>
            <a:endParaRPr lang="en-US"/>
          </a:p>
        </p:txBody>
      </p:sp>
    </p:spTree>
    <p:extLst>
      <p:ext uri="{BB962C8B-B14F-4D97-AF65-F5344CB8AC3E}">
        <p14:creationId xmlns:p14="http://schemas.microsoft.com/office/powerpoint/2010/main" val="5745548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28</a:t>
            </a:fld>
            <a:endParaRPr lang="en-US"/>
          </a:p>
        </p:txBody>
      </p:sp>
    </p:spTree>
    <p:extLst>
      <p:ext uri="{BB962C8B-B14F-4D97-AF65-F5344CB8AC3E}">
        <p14:creationId xmlns:p14="http://schemas.microsoft.com/office/powerpoint/2010/main" val="3590025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29</a:t>
            </a:fld>
            <a:endParaRPr lang="en-US"/>
          </a:p>
        </p:txBody>
      </p:sp>
    </p:spTree>
    <p:extLst>
      <p:ext uri="{BB962C8B-B14F-4D97-AF65-F5344CB8AC3E}">
        <p14:creationId xmlns:p14="http://schemas.microsoft.com/office/powerpoint/2010/main" val="3289876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30</a:t>
            </a:fld>
            <a:endParaRPr lang="en-US"/>
          </a:p>
        </p:txBody>
      </p:sp>
    </p:spTree>
    <p:extLst>
      <p:ext uri="{BB962C8B-B14F-4D97-AF65-F5344CB8AC3E}">
        <p14:creationId xmlns:p14="http://schemas.microsoft.com/office/powerpoint/2010/main" val="4057064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31</a:t>
            </a:fld>
            <a:endParaRPr lang="en-US"/>
          </a:p>
        </p:txBody>
      </p:sp>
    </p:spTree>
    <p:extLst>
      <p:ext uri="{BB962C8B-B14F-4D97-AF65-F5344CB8AC3E}">
        <p14:creationId xmlns:p14="http://schemas.microsoft.com/office/powerpoint/2010/main" val="702683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8</a:t>
            </a:fld>
            <a:endParaRPr lang="en-US"/>
          </a:p>
        </p:txBody>
      </p:sp>
    </p:spTree>
    <p:extLst>
      <p:ext uri="{BB962C8B-B14F-4D97-AF65-F5344CB8AC3E}">
        <p14:creationId xmlns:p14="http://schemas.microsoft.com/office/powerpoint/2010/main" val="2843954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9</a:t>
            </a:fld>
            <a:endParaRPr lang="en-US"/>
          </a:p>
        </p:txBody>
      </p:sp>
    </p:spTree>
    <p:extLst>
      <p:ext uri="{BB962C8B-B14F-4D97-AF65-F5344CB8AC3E}">
        <p14:creationId xmlns:p14="http://schemas.microsoft.com/office/powerpoint/2010/main" val="575465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10</a:t>
            </a:fld>
            <a:endParaRPr lang="en-US"/>
          </a:p>
        </p:txBody>
      </p:sp>
    </p:spTree>
    <p:extLst>
      <p:ext uri="{BB962C8B-B14F-4D97-AF65-F5344CB8AC3E}">
        <p14:creationId xmlns:p14="http://schemas.microsoft.com/office/powerpoint/2010/main" val="2279114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13</a:t>
            </a:fld>
            <a:endParaRPr lang="en-US"/>
          </a:p>
        </p:txBody>
      </p:sp>
    </p:spTree>
    <p:extLst>
      <p:ext uri="{BB962C8B-B14F-4D97-AF65-F5344CB8AC3E}">
        <p14:creationId xmlns:p14="http://schemas.microsoft.com/office/powerpoint/2010/main" val="2066144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14</a:t>
            </a:fld>
            <a:endParaRPr lang="en-US"/>
          </a:p>
        </p:txBody>
      </p:sp>
    </p:spTree>
    <p:extLst>
      <p:ext uri="{BB962C8B-B14F-4D97-AF65-F5344CB8AC3E}">
        <p14:creationId xmlns:p14="http://schemas.microsoft.com/office/powerpoint/2010/main" val="3105683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15</a:t>
            </a:fld>
            <a:endParaRPr lang="en-US"/>
          </a:p>
        </p:txBody>
      </p:sp>
    </p:spTree>
    <p:extLst>
      <p:ext uri="{BB962C8B-B14F-4D97-AF65-F5344CB8AC3E}">
        <p14:creationId xmlns:p14="http://schemas.microsoft.com/office/powerpoint/2010/main" val="1508015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16</a:t>
            </a:fld>
            <a:endParaRPr lang="en-US"/>
          </a:p>
        </p:txBody>
      </p:sp>
    </p:spTree>
    <p:extLst>
      <p:ext uri="{BB962C8B-B14F-4D97-AF65-F5344CB8AC3E}">
        <p14:creationId xmlns:p14="http://schemas.microsoft.com/office/powerpoint/2010/main" val="17429636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41918" y="3329790"/>
            <a:ext cx="4941771" cy="3200400"/>
          </a:xfrm>
        </p:spPr>
        <p:txBody>
          <a:bodyPr anchor="ctr">
            <a:noAutofit/>
          </a:bodyPr>
          <a:lstStyle>
            <a:lvl1pPr algn="l">
              <a:defRPr sz="3600" spc="150" baseline="0"/>
            </a:lvl1pPr>
          </a:lstStyle>
          <a:p>
            <a:r>
              <a:rPr lang="en-US"/>
              <a:t>CLICK TO add title</a:t>
            </a:r>
          </a:p>
        </p:txBody>
      </p:sp>
      <p:pic>
        <p:nvPicPr>
          <p:cNvPr id="8" name="Graphic 7">
            <a:extLst>
              <a:ext uri="{FF2B5EF4-FFF2-40B4-BE49-F238E27FC236}">
                <a16:creationId xmlns:a16="http://schemas.microsoft.com/office/drawing/2014/main" id="{A04F1E16-9A84-4D0E-9706-79C396AF6AE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1776826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a:xfrm>
            <a:off x="838201" y="895350"/>
            <a:ext cx="3247662" cy="1917700"/>
          </a:xfrm>
        </p:spPr>
        <p:txBody>
          <a:bodyPr>
            <a:normAutofit/>
          </a:bodyPr>
          <a:lstStyle>
            <a:lvl1pPr algn="l">
              <a:defRPr lang="en-US" sz="2400" kern="1200" spc="150" baseline="0" dirty="0">
                <a:solidFill>
                  <a:schemeClr val="tx1"/>
                </a:solidFill>
                <a:latin typeface="+mj-lt"/>
                <a:ea typeface="+mj-ea"/>
                <a:cs typeface="+mj-cs"/>
              </a:defRPr>
            </a:lvl1pPr>
          </a:lstStyle>
          <a:p>
            <a:r>
              <a:rPr lang="en-US"/>
              <a:t>CLICK TO add title</a:t>
            </a:r>
          </a:p>
        </p:txBody>
      </p:sp>
      <p:sp>
        <p:nvSpPr>
          <p:cNvPr id="3" name="Content Placeholder 3">
            <a:extLst>
              <a:ext uri="{FF2B5EF4-FFF2-40B4-BE49-F238E27FC236}">
                <a16:creationId xmlns:a16="http://schemas.microsoft.com/office/drawing/2014/main" id="{A14C3057-3BCC-F9A2-98D8-17DDB36F1823}"/>
              </a:ext>
            </a:extLst>
          </p:cNvPr>
          <p:cNvSpPr>
            <a:spLocks noGrp="1"/>
          </p:cNvSpPr>
          <p:nvPr>
            <p:ph sz="half" idx="16" hasCustomPrompt="1"/>
          </p:nvPr>
        </p:nvSpPr>
        <p:spPr>
          <a:xfrm>
            <a:off x="838200" y="2813049"/>
            <a:ext cx="3247662" cy="3238499"/>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4216396" y="895927"/>
            <a:ext cx="7137404" cy="5115889"/>
          </a:xfrm>
        </p:spPr>
        <p:txBody>
          <a:bodyPr>
            <a:normAutofit/>
          </a:bodyPr>
          <a:lstStyle>
            <a:lvl1pPr marL="0" indent="0" algn="ctr">
              <a:buNone/>
              <a:defRPr sz="2000"/>
            </a:lvl1pPr>
          </a:lstStyle>
          <a:p>
            <a:r>
              <a:rPr lang="en-US"/>
              <a:t>Click icon to add table</a:t>
            </a:r>
          </a:p>
        </p:txBody>
      </p:sp>
      <p:sp>
        <p:nvSpPr>
          <p:cNvPr id="10" name="Footer Placeholder 4">
            <a:extLst>
              <a:ext uri="{FF2B5EF4-FFF2-40B4-BE49-F238E27FC236}">
                <a16:creationId xmlns:a16="http://schemas.microsoft.com/office/drawing/2014/main" id="{5F91997C-538B-C8B9-14D7-31A1932F69C3}"/>
              </a:ext>
            </a:extLst>
          </p:cNvPr>
          <p:cNvSpPr>
            <a:spLocks noGrp="1"/>
          </p:cNvSpPr>
          <p:nvPr>
            <p:ph type="ftr" sz="quarter" idx="11"/>
          </p:nvPr>
        </p:nvSpPr>
        <p:spPr>
          <a:xfrm>
            <a:off x="731615" y="6356349"/>
            <a:ext cx="3819228" cy="365125"/>
          </a:xfrm>
        </p:spPr>
        <p:txBody>
          <a:bodyPr/>
          <a:lstStyle>
            <a:lvl1pPr algn="l">
              <a:defRPr sz="900"/>
            </a:lvl1pPr>
          </a:lstStyle>
          <a:p>
            <a:r>
              <a:rPr lang="en-US"/>
              <a:t>PRESENTATION TITLE</a:t>
            </a:r>
          </a:p>
        </p:txBody>
      </p:sp>
      <p:sp>
        <p:nvSpPr>
          <p:cNvPr id="11" name="Slide Number Placeholder 5">
            <a:extLst>
              <a:ext uri="{FF2B5EF4-FFF2-40B4-BE49-F238E27FC236}">
                <a16:creationId xmlns:a16="http://schemas.microsoft.com/office/drawing/2014/main" id="{1F777EF4-982E-9337-7E82-31DC723C1273}"/>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a:p>
        </p:txBody>
      </p:sp>
      <p:grpSp>
        <p:nvGrpSpPr>
          <p:cNvPr id="14" name="Group 13">
            <a:extLst>
              <a:ext uri="{FF2B5EF4-FFF2-40B4-BE49-F238E27FC236}">
                <a16:creationId xmlns:a16="http://schemas.microsoft.com/office/drawing/2014/main" id="{E34303BA-AFB6-0E22-486F-785994E3B7B1}"/>
              </a:ext>
              <a:ext uri="{C183D7F6-B498-43B3-948B-1728B52AA6E4}">
                <adec:decorative xmlns:adec="http://schemas.microsoft.com/office/drawing/2017/decorative" val="1"/>
              </a:ext>
            </a:extLst>
          </p:cNvPr>
          <p:cNvGrpSpPr/>
          <p:nvPr userDrawn="1"/>
        </p:nvGrpSpPr>
        <p:grpSpPr>
          <a:xfrm>
            <a:off x="0" y="0"/>
            <a:ext cx="2327564" cy="1505528"/>
            <a:chOff x="0" y="0"/>
            <a:chExt cx="2238376" cy="3105150"/>
          </a:xfrm>
        </p:grpSpPr>
        <p:cxnSp>
          <p:nvCxnSpPr>
            <p:cNvPr id="15" name="Straight Connector 14">
              <a:extLst>
                <a:ext uri="{FF2B5EF4-FFF2-40B4-BE49-F238E27FC236}">
                  <a16:creationId xmlns:a16="http://schemas.microsoft.com/office/drawing/2014/main" id="{F66E3A08-02EB-7B54-5089-E7A7F19FD725}"/>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14F9BE5-00B2-ADDF-771C-AB098B36C820}"/>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2808163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838200" y="337192"/>
            <a:ext cx="5655197" cy="1997867"/>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add title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838200" y="2705177"/>
            <a:ext cx="5733772" cy="448990"/>
          </a:xfrm>
        </p:spPr>
        <p:txBody>
          <a:bodyPr anchor="ctr">
            <a:no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hasCustomPrompt="1"/>
          </p:nvPr>
        </p:nvSpPr>
        <p:spPr>
          <a:xfrm>
            <a:off x="838199" y="3154166"/>
            <a:ext cx="5733773" cy="3032733"/>
          </a:xfrm>
        </p:spPr>
        <p:txBody>
          <a:bodyPr>
            <a:normAutofit/>
          </a:bodyPr>
          <a:lstStyle>
            <a:lvl1pPr marL="285750" indent="-285750">
              <a:lnSpc>
                <a:spcPct val="100000"/>
              </a:lnSpc>
              <a:buFont typeface="Arial" panose="020B0604020202020204" pitchFamily="34" charset="0"/>
              <a:buChar char="•"/>
              <a:defRPr sz="1800" spc="50" baseline="0"/>
            </a:lvl1pPr>
            <a:lvl2pPr marL="742950" indent="-285750">
              <a:lnSpc>
                <a:spcPct val="100000"/>
              </a:lnSpc>
              <a:buFont typeface="Arial" panose="020B0604020202020204" pitchFamily="34" charset="0"/>
              <a:buChar char="•"/>
              <a:defRPr sz="1800" spc="50" baseline="0"/>
            </a:lvl2pPr>
            <a:lvl3pPr marL="1200150" indent="-285750">
              <a:lnSpc>
                <a:spcPct val="100000"/>
              </a:lnSpc>
              <a:buFont typeface="Arial" panose="020B0604020202020204" pitchFamily="34" charset="0"/>
              <a:buChar char="•"/>
              <a:defRPr sz="1800" spc="50" baseline="0"/>
            </a:lvl3pPr>
            <a:lvl4pPr marL="1657350" indent="-285750">
              <a:lnSpc>
                <a:spcPct val="100000"/>
              </a:lnSpc>
              <a:buFont typeface="Arial" panose="020B0604020202020204" pitchFamily="34" charset="0"/>
              <a:buChar char="•"/>
              <a:defRPr sz="1800" spc="50" baseline="0"/>
            </a:lvl4pPr>
            <a:lvl5pPr marL="2114550" indent="-285750">
              <a:lnSpc>
                <a:spcPct val="100000"/>
              </a:lnSpc>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887108" y="2705177"/>
            <a:ext cx="3943627" cy="448989"/>
          </a:xfrm>
        </p:spPr>
        <p:txBody>
          <a:bodyPr anchor="ctr">
            <a:no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7" name="Content Placeholder 3">
            <a:extLst>
              <a:ext uri="{FF2B5EF4-FFF2-40B4-BE49-F238E27FC236}">
                <a16:creationId xmlns:a16="http://schemas.microsoft.com/office/drawing/2014/main" id="{0120DFF5-B64A-9744-4500-1D7BBA19BF1C}"/>
              </a:ext>
            </a:extLst>
          </p:cNvPr>
          <p:cNvSpPr>
            <a:spLocks noGrp="1"/>
          </p:cNvSpPr>
          <p:nvPr>
            <p:ph sz="half" idx="14" hasCustomPrompt="1"/>
          </p:nvPr>
        </p:nvSpPr>
        <p:spPr>
          <a:xfrm>
            <a:off x="7887107" y="3164867"/>
            <a:ext cx="3943627" cy="3032733"/>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a:xfrm>
            <a:off x="843986" y="6356350"/>
            <a:ext cx="4114800" cy="365125"/>
          </a:xfrm>
        </p:spPr>
        <p:txBody>
          <a:bodyPr/>
          <a:lstStyle>
            <a:lvl1pPr algn="l">
              <a:defRPr sz="900"/>
            </a:lvl1pPr>
          </a:lstStyle>
          <a:p>
            <a:r>
              <a:rPr lang="en-US"/>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a:p>
        </p:txBody>
      </p:sp>
      <p:pic>
        <p:nvPicPr>
          <p:cNvPr id="13" name="Graphic 12">
            <a:extLst>
              <a:ext uri="{FF2B5EF4-FFF2-40B4-BE49-F238E27FC236}">
                <a16:creationId xmlns:a16="http://schemas.microsoft.com/office/drawing/2014/main" id="{E0588715-35AD-8BE1-A5FC-E28BDD3854A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645" t="319" r="28732" b="73496"/>
          <a:stretch/>
        </p:blipFill>
        <p:spPr>
          <a:xfrm rot="10800000" flipH="1">
            <a:off x="6308436" y="-11"/>
            <a:ext cx="5883564" cy="2366424"/>
          </a:xfrm>
          <a:prstGeom prst="rect">
            <a:avLst/>
          </a:prstGeom>
        </p:spPr>
      </p:pic>
    </p:spTree>
    <p:extLst>
      <p:ext uri="{BB962C8B-B14F-4D97-AF65-F5344CB8AC3E}">
        <p14:creationId xmlns:p14="http://schemas.microsoft.com/office/powerpoint/2010/main" val="2432451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2">
    <p:bg>
      <p:bgRef idx="1001">
        <a:schemeClr val="bg1"/>
      </p:bgRef>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44E9C70-0200-3C21-7766-CB9EA5FBFA88}"/>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1" name="Straight Connector 10">
              <a:extLst>
                <a:ext uri="{FF2B5EF4-FFF2-40B4-BE49-F238E27FC236}">
                  <a16:creationId xmlns:a16="http://schemas.microsoft.com/office/drawing/2014/main" id="{1D5E4B16-2071-DEE9-BE53-F35AFBEFCA57}"/>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CB2B071-0355-D550-18A8-9D515CA1698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a:xfrm>
            <a:off x="838200" y="353550"/>
            <a:ext cx="10515600" cy="1325563"/>
          </a:xfrm>
        </p:spPr>
        <p:txBody>
          <a:bodyPr anchor="b">
            <a:normAutofit/>
          </a:bodyPr>
          <a:lstStyle>
            <a:lvl1pPr algn="ctr">
              <a:defRPr lang="en-US" sz="2800" kern="1200" spc="150" baseline="0" dirty="0">
                <a:solidFill>
                  <a:schemeClr val="tx1"/>
                </a:solidFill>
                <a:latin typeface="+mj-lt"/>
                <a:ea typeface="+mj-ea"/>
                <a:cs typeface="+mj-cs"/>
              </a:defRPr>
            </a:lvl1pPr>
          </a:lstStyle>
          <a:p>
            <a:r>
              <a:rPr lang="en-US"/>
              <a:t>CLICK TO add title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570963"/>
          </a:xfrm>
        </p:spPr>
        <p:txBody>
          <a:bodyPr>
            <a:normAutofit/>
          </a:bodyPr>
          <a:lstStyle>
            <a:lvl1pPr marL="0" indent="0" algn="ctr">
              <a:buNone/>
              <a:defRPr sz="2000"/>
            </a:lvl1pPr>
          </a:lstStyle>
          <a:p>
            <a:r>
              <a:rPr lang="en-US"/>
              <a:t>Click icon to add table</a:t>
            </a:r>
          </a:p>
        </p:txBody>
      </p:sp>
      <p:sp>
        <p:nvSpPr>
          <p:cNvPr id="6" name="Footer Placeholder 4">
            <a:extLst>
              <a:ext uri="{FF2B5EF4-FFF2-40B4-BE49-F238E27FC236}">
                <a16:creationId xmlns:a16="http://schemas.microsoft.com/office/drawing/2014/main" id="{BFB554B2-4C33-2975-9F27-94B8AE71DF13}"/>
              </a:ext>
            </a:extLst>
          </p:cNvPr>
          <p:cNvSpPr>
            <a:spLocks noGrp="1"/>
          </p:cNvSpPr>
          <p:nvPr>
            <p:ph type="ftr" sz="quarter" idx="11"/>
          </p:nvPr>
        </p:nvSpPr>
        <p:spPr>
          <a:xfrm>
            <a:off x="838200" y="6356349"/>
            <a:ext cx="3819228" cy="365125"/>
          </a:xfrm>
        </p:spPr>
        <p:txBody>
          <a:bodyPr/>
          <a:lstStyle>
            <a:lvl1pPr algn="l">
              <a:defRPr sz="900"/>
            </a:lvl1pPr>
          </a:lstStyle>
          <a:p>
            <a:r>
              <a:rPr lang="en-US"/>
              <a:t>PRESENTATION TITLE</a:t>
            </a:r>
          </a:p>
        </p:txBody>
      </p:sp>
      <p:sp>
        <p:nvSpPr>
          <p:cNvPr id="7" name="Slide Number Placeholder 5">
            <a:extLst>
              <a:ext uri="{FF2B5EF4-FFF2-40B4-BE49-F238E27FC236}">
                <a16:creationId xmlns:a16="http://schemas.microsoft.com/office/drawing/2014/main" id="{503C6776-E983-2BA3-1054-75996FE0FD22}"/>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337068003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600" spc="150" baseline="0">
                <a:solidFill>
                  <a:schemeClr val="bg1"/>
                </a:solidFill>
              </a:defRPr>
            </a:lvl1pPr>
          </a:lstStyle>
          <a:p>
            <a:r>
              <a:rPr lang="en-US"/>
              <a:t>CLICK TO add title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hasCustomPrompt="1"/>
          </p:nvPr>
        </p:nvSpPr>
        <p:spPr>
          <a:xfrm>
            <a:off x="4267200" y="3238103"/>
            <a:ext cx="4179570" cy="2850181"/>
          </a:xfrm>
        </p:spPr>
        <p:txBody>
          <a:bodyPr>
            <a:normAutofit/>
          </a:bodyPr>
          <a:lstStyle>
            <a:lvl1pPr marL="0" indent="0" algn="l">
              <a:lnSpc>
                <a:spcPct val="150000"/>
              </a:lnSpc>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pic>
        <p:nvPicPr>
          <p:cNvPr id="6" name="Graphic 5">
            <a:extLst>
              <a:ext uri="{FF2B5EF4-FFF2-40B4-BE49-F238E27FC236}">
                <a16:creationId xmlns:a16="http://schemas.microsoft.com/office/drawing/2014/main" id="{ED3361C9-310A-4255-A94E-B77588962D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4267200" y="6356350"/>
            <a:ext cx="4179570" cy="365125"/>
          </a:xfrm>
        </p:spPr>
        <p:txBody>
          <a:bodyPr/>
          <a:lstStyle>
            <a:lvl1pPr algn="l">
              <a:defRPr sz="900"/>
            </a:lvl1pPr>
          </a:lstStyle>
          <a:p>
            <a:r>
              <a:rPr lang="en-US"/>
              <a:t>PRESENTATION TITLE</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1291140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28341" b="23071"/>
          <a:stretch/>
        </p:blipFill>
        <p:spPr>
          <a:xfrm>
            <a:off x="4229100" y="0"/>
            <a:ext cx="7962901"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500" y="1020445"/>
            <a:ext cx="2895600" cy="1325563"/>
          </a:xfrm>
        </p:spPr>
        <p:txBody>
          <a:bodyPr anchor="b">
            <a:normAutofit/>
          </a:bodyPr>
          <a:lstStyle>
            <a:lvl1pPr>
              <a:defRPr sz="2800" spc="150" baseline="0">
                <a:solidFill>
                  <a:schemeClr val="bg1"/>
                </a:solidFill>
              </a:defRPr>
            </a:lvl1pPr>
          </a:lstStyle>
          <a:p>
            <a:r>
              <a:rPr lang="en-US"/>
              <a:t>CLICK TO add title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hasCustomPrompt="1"/>
          </p:nvPr>
        </p:nvSpPr>
        <p:spPr>
          <a:xfrm>
            <a:off x="1333500" y="2674013"/>
            <a:ext cx="2895600" cy="3269589"/>
          </a:xfrm>
        </p:spPr>
        <p:txBody>
          <a:bodyPr>
            <a:normAutofit/>
          </a:bodyPr>
          <a:lstStyle>
            <a:lvl1pPr marL="0" indent="0">
              <a:lnSpc>
                <a:spcPct val="140000"/>
              </a:lnSpc>
              <a:spcBef>
                <a:spcPts val="1000"/>
              </a:spcBef>
              <a:buNone/>
              <a:defRPr sz="1800">
                <a:solidFill>
                  <a:schemeClr val="bg1"/>
                </a:solidFill>
              </a:defRPr>
            </a:lvl1pPr>
            <a:lvl2pPr marL="457200" indent="0">
              <a:lnSpc>
                <a:spcPct val="140000"/>
              </a:lnSpc>
              <a:spcBef>
                <a:spcPts val="1000"/>
              </a:spcBef>
              <a:buNone/>
              <a:defRPr sz="1800">
                <a:solidFill>
                  <a:schemeClr val="bg1"/>
                </a:solidFill>
              </a:defRPr>
            </a:lvl2pPr>
            <a:lvl3pPr marL="914400" indent="0">
              <a:lnSpc>
                <a:spcPct val="140000"/>
              </a:lnSpc>
              <a:spcBef>
                <a:spcPts val="1000"/>
              </a:spcBef>
              <a:buNone/>
              <a:defRPr sz="1800">
                <a:solidFill>
                  <a:schemeClr val="bg1"/>
                </a:solidFill>
              </a:defRPr>
            </a:lvl3pPr>
            <a:lvl4pPr marL="1371600" indent="0">
              <a:lnSpc>
                <a:spcPct val="140000"/>
              </a:lnSpc>
              <a:spcBef>
                <a:spcPts val="1000"/>
              </a:spcBef>
              <a:buNone/>
              <a:defRPr sz="1800">
                <a:solidFill>
                  <a:schemeClr val="bg1"/>
                </a:solidFill>
              </a:defRPr>
            </a:lvl4pPr>
            <a:lvl5pPr marL="1828800" indent="0">
              <a:lnSpc>
                <a:spcPct val="140000"/>
              </a:lnSpc>
              <a:spcBef>
                <a:spcPts val="1000"/>
              </a:spcBef>
              <a:buNone/>
              <a:defRPr sz="1800">
                <a:solidFill>
                  <a:schemeClr val="bg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1333500" y="6356349"/>
            <a:ext cx="3819228" cy="365125"/>
          </a:xfrm>
        </p:spPr>
        <p:txBody>
          <a:bodyPr/>
          <a:lstStyle>
            <a:lvl1pPr algn="l">
              <a:defRPr sz="900"/>
            </a:lvl1pPr>
          </a:lstStyle>
          <a:p>
            <a:r>
              <a:rPr lang="en-US"/>
              <a:t>PRESENTATION TITLE</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982124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487018"/>
            <a:ext cx="4179570" cy="3377354"/>
          </a:xfrm>
        </p:spPr>
        <p:txBody>
          <a:bodyPr anchor="b">
            <a:noAutofit/>
          </a:bodyPr>
          <a:lstStyle>
            <a:lvl1pPr algn="l">
              <a:defRPr sz="3600" spc="150" baseline="0">
                <a:solidFill>
                  <a:schemeClr val="tx1"/>
                </a:solidFill>
              </a:defRPr>
            </a:lvl1pPr>
          </a:lstStyle>
          <a:p>
            <a:r>
              <a:rPr lang="en-US"/>
              <a:t>CLICK TO add title</a:t>
            </a:r>
          </a:p>
        </p:txBody>
      </p:sp>
      <p:grpSp>
        <p:nvGrpSpPr>
          <p:cNvPr id="4" name="Group 3">
            <a:extLst>
              <a:ext uri="{FF2B5EF4-FFF2-40B4-BE49-F238E27FC236}">
                <a16:creationId xmlns:a16="http://schemas.microsoft.com/office/drawing/2014/main" id="{4A96E214-6A61-C8A7-B1DB-C8C260C13441}"/>
              </a:ext>
              <a:ext uri="{C183D7F6-B498-43B3-948B-1728B52AA6E4}">
                <adec:decorative xmlns:adec="http://schemas.microsoft.com/office/drawing/2017/decorative" val="1"/>
              </a:ext>
            </a:extLst>
          </p:cNvPr>
          <p:cNvGrpSpPr/>
          <p:nvPr userDrawn="1"/>
        </p:nvGrpSpPr>
        <p:grpSpPr>
          <a:xfrm>
            <a:off x="0" y="0"/>
            <a:ext cx="6557818" cy="6858000"/>
            <a:chOff x="0" y="0"/>
            <a:chExt cx="4762501" cy="5186363"/>
          </a:xfrm>
        </p:grpSpPr>
        <p:cxnSp>
          <p:nvCxnSpPr>
            <p:cNvPr id="5" name="Straight Connector 4">
              <a:extLst>
                <a:ext uri="{FF2B5EF4-FFF2-40B4-BE49-F238E27FC236}">
                  <a16:creationId xmlns:a16="http://schemas.microsoft.com/office/drawing/2014/main" id="{A18BC1BC-99D6-D9F4-19F9-AAE722E2AE61}"/>
                </a:ext>
              </a:extLst>
            </p:cNvPr>
            <p:cNvCxnSpPr>
              <a:cxnSpLocks/>
            </p:cNvCxnSpPr>
            <p:nvPr userDrawn="1"/>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816F797-248B-2C75-29B9-DB65A809D47B}"/>
                </a:ext>
              </a:extLst>
            </p:cNvPr>
            <p:cNvCxnSpPr>
              <a:cxnSpLocks/>
            </p:cNvCxnSpPr>
            <p:nvPr userDrawn="1"/>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2501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487680"/>
            <a:ext cx="4179570" cy="3376691"/>
          </a:xfrm>
        </p:spPr>
        <p:txBody>
          <a:bodyPr anchor="b">
            <a:noAutofit/>
          </a:bodyPr>
          <a:lstStyle>
            <a:lvl1pPr algn="l">
              <a:defRPr sz="3600" spc="150" baseline="0">
                <a:solidFill>
                  <a:schemeClr val="bg1"/>
                </a:solidFill>
              </a:defRPr>
            </a:lvl1pPr>
          </a:lstStyle>
          <a:p>
            <a:r>
              <a:rPr lang="en-US"/>
              <a:t>CLICK TO add title</a:t>
            </a:r>
          </a:p>
        </p:txBody>
      </p:sp>
      <p:cxnSp>
        <p:nvCxnSpPr>
          <p:cNvPr id="7" name="Straight Connector 6">
            <a:extLst>
              <a:ext uri="{FF2B5EF4-FFF2-40B4-BE49-F238E27FC236}">
                <a16:creationId xmlns:a16="http://schemas.microsoft.com/office/drawing/2014/main" id="{5D8E94DD-0F7B-3F92-58EA-5F06D557BF40}"/>
              </a:ext>
              <a:ext uri="{C183D7F6-B498-43B3-948B-1728B52AA6E4}">
                <adec:decorative xmlns:adec="http://schemas.microsoft.com/office/drawing/2017/decorative" val="1"/>
              </a:ext>
            </a:extLst>
          </p:cNvPr>
          <p:cNvCxnSpPr>
            <a:cxnSpLocks/>
          </p:cNvCxnSpPr>
          <p:nvPr userDrawn="1"/>
        </p:nvCxnSpPr>
        <p:spPr>
          <a:xfrm>
            <a:off x="3990667" y="0"/>
            <a:ext cx="1126278" cy="25122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419F5397-34DB-BC88-ADF5-AA470A06FE50}"/>
              </a:ext>
            </a:extLst>
          </p:cNvPr>
          <p:cNvSpPr>
            <a:spLocks noGrp="1"/>
          </p:cNvSpPr>
          <p:nvPr>
            <p:ph type="pic" sz="quarter" idx="10"/>
          </p:nvPr>
        </p:nvSpPr>
        <p:spPr>
          <a:xfrm>
            <a:off x="0" y="-5080"/>
            <a:ext cx="6576291" cy="6872605"/>
          </a:xfrm>
          <a:custGeom>
            <a:avLst/>
            <a:gdLst>
              <a:gd name="connsiteX0" fmla="*/ 0 w 6576291"/>
              <a:gd name="connsiteY0" fmla="*/ 0 h 6867525"/>
              <a:gd name="connsiteX1" fmla="*/ 6576291 w 6576291"/>
              <a:gd name="connsiteY1" fmla="*/ 0 h 6867525"/>
              <a:gd name="connsiteX2" fmla="*/ 6576291 w 6576291"/>
              <a:gd name="connsiteY2" fmla="*/ 6867525 h 6867525"/>
              <a:gd name="connsiteX3" fmla="*/ 0 w 6576291"/>
              <a:gd name="connsiteY3" fmla="*/ 6867525 h 6867525"/>
              <a:gd name="connsiteX4" fmla="*/ 0 w 6576291"/>
              <a:gd name="connsiteY4" fmla="*/ 0 h 6867525"/>
              <a:gd name="connsiteX0" fmla="*/ 0 w 6576291"/>
              <a:gd name="connsiteY0" fmla="*/ 5080 h 6872605"/>
              <a:gd name="connsiteX1" fmla="*/ 3604491 w 6576291"/>
              <a:gd name="connsiteY1" fmla="*/ 0 h 6872605"/>
              <a:gd name="connsiteX2" fmla="*/ 6576291 w 6576291"/>
              <a:gd name="connsiteY2" fmla="*/ 6872605 h 6872605"/>
              <a:gd name="connsiteX3" fmla="*/ 0 w 6576291"/>
              <a:gd name="connsiteY3" fmla="*/ 6872605 h 6872605"/>
              <a:gd name="connsiteX4" fmla="*/ 0 w 6576291"/>
              <a:gd name="connsiteY4" fmla="*/ 5080 h 6872605"/>
              <a:gd name="connsiteX0" fmla="*/ 0 w 6576291"/>
              <a:gd name="connsiteY0" fmla="*/ 0 h 6867525"/>
              <a:gd name="connsiteX1" fmla="*/ 3624811 w 6576291"/>
              <a:gd name="connsiteY1" fmla="*/ 10160 h 6867525"/>
              <a:gd name="connsiteX2" fmla="*/ 6576291 w 6576291"/>
              <a:gd name="connsiteY2" fmla="*/ 6867525 h 6867525"/>
              <a:gd name="connsiteX3" fmla="*/ 0 w 6576291"/>
              <a:gd name="connsiteY3" fmla="*/ 6867525 h 6867525"/>
              <a:gd name="connsiteX4" fmla="*/ 0 w 6576291"/>
              <a:gd name="connsiteY4" fmla="*/ 0 h 6867525"/>
              <a:gd name="connsiteX0" fmla="*/ 0 w 6576291"/>
              <a:gd name="connsiteY0" fmla="*/ 5080 h 6872605"/>
              <a:gd name="connsiteX1" fmla="*/ 3629891 w 6576291"/>
              <a:gd name="connsiteY1" fmla="*/ 0 h 6872605"/>
              <a:gd name="connsiteX2" fmla="*/ 6576291 w 6576291"/>
              <a:gd name="connsiteY2" fmla="*/ 6872605 h 6872605"/>
              <a:gd name="connsiteX3" fmla="*/ 0 w 6576291"/>
              <a:gd name="connsiteY3" fmla="*/ 6872605 h 6872605"/>
              <a:gd name="connsiteX4" fmla="*/ 0 w 6576291"/>
              <a:gd name="connsiteY4" fmla="*/ 5080 h 68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291" h="6872605">
                <a:moveTo>
                  <a:pt x="0" y="5080"/>
                </a:moveTo>
                <a:lnTo>
                  <a:pt x="3629891" y="0"/>
                </a:lnTo>
                <a:lnTo>
                  <a:pt x="6576291" y="6872605"/>
                </a:lnTo>
                <a:lnTo>
                  <a:pt x="0" y="6872605"/>
                </a:lnTo>
                <a:lnTo>
                  <a:pt x="0" y="5080"/>
                </a:lnTo>
                <a:close/>
              </a:path>
            </a:pathLst>
          </a:custGeom>
        </p:spPr>
        <p:txBody>
          <a:bodyPr lIns="182880" tIns="182880" bIns="91440">
            <a:normAutofit/>
          </a:bodyPr>
          <a:lstStyle>
            <a:lvl1pPr marL="0" indent="0">
              <a:buNone/>
              <a:defRPr sz="2000">
                <a:solidFill>
                  <a:schemeClr val="bg1"/>
                </a:solidFill>
              </a:defRPr>
            </a:lvl1pPr>
          </a:lstStyle>
          <a:p>
            <a:r>
              <a:rPr lang="en-US"/>
              <a:t>Click icon to add picture</a:t>
            </a:r>
          </a:p>
        </p:txBody>
      </p:sp>
    </p:spTree>
    <p:extLst>
      <p:ext uri="{BB962C8B-B14F-4D97-AF65-F5344CB8AC3E}">
        <p14:creationId xmlns:p14="http://schemas.microsoft.com/office/powerpoint/2010/main" val="3754018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22318" y="268360"/>
            <a:ext cx="7288282" cy="2121177"/>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add title</a:t>
            </a:r>
          </a:p>
        </p:txBody>
      </p:sp>
      <p:sp>
        <p:nvSpPr>
          <p:cNvPr id="3" name="Content Placeholder 3">
            <a:extLst>
              <a:ext uri="{FF2B5EF4-FFF2-40B4-BE49-F238E27FC236}">
                <a16:creationId xmlns:a16="http://schemas.microsoft.com/office/drawing/2014/main" id="{EAC9D25F-5B3D-F5B2-5D02-C6BC6AA8987B}"/>
              </a:ext>
            </a:extLst>
          </p:cNvPr>
          <p:cNvSpPr>
            <a:spLocks noGrp="1"/>
          </p:cNvSpPr>
          <p:nvPr>
            <p:ph sz="half" idx="2" hasCustomPrompt="1"/>
          </p:nvPr>
        </p:nvSpPr>
        <p:spPr>
          <a:xfrm>
            <a:off x="1322388" y="2763078"/>
            <a:ext cx="7288212" cy="3407051"/>
          </a:xfrm>
        </p:spPr>
        <p:txBody>
          <a:bodyPr>
            <a:normAutofit/>
          </a:bodyPr>
          <a:lstStyle>
            <a:lvl1pPr marL="0" indent="0">
              <a:lnSpc>
                <a:spcPct val="100000"/>
              </a:lnSpc>
              <a:buFont typeface="Arial" panose="020B0604020202020204" pitchFamily="34" charset="0"/>
              <a:buNone/>
              <a:defRPr sz="1800" b="1"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18E16CF1-2502-F2F0-2C27-2DD7979033E2}"/>
              </a:ext>
              <a:ext uri="{C183D7F6-B498-43B3-948B-1728B52AA6E4}">
                <adec:decorative xmlns:adec="http://schemas.microsoft.com/office/drawing/2017/decorative" val="1"/>
              </a:ext>
            </a:extLst>
          </p:cNvPr>
          <p:cNvGrpSpPr/>
          <p:nvPr userDrawn="1"/>
        </p:nvGrpSpPr>
        <p:grpSpPr>
          <a:xfrm>
            <a:off x="9096374" y="-25401"/>
            <a:ext cx="3095625" cy="6883401"/>
            <a:chOff x="9096375" y="-25401"/>
            <a:chExt cx="3095625" cy="6883401"/>
          </a:xfrm>
        </p:grpSpPr>
        <p:cxnSp>
          <p:nvCxnSpPr>
            <p:cNvPr id="10" name="Straight Connector 9">
              <a:extLst>
                <a:ext uri="{FF2B5EF4-FFF2-40B4-BE49-F238E27FC236}">
                  <a16:creationId xmlns:a16="http://schemas.microsoft.com/office/drawing/2014/main" id="{6322A6FB-333C-65AE-23D8-08BCEA174D43}"/>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62BB247-4598-A983-DEBF-6F042C1DB0BC}"/>
                </a:ext>
              </a:extLst>
            </p:cNvPr>
            <p:cNvCxnSpPr>
              <a:cxnSpLocks/>
            </p:cNvCxnSpPr>
            <p:nvPr userDrawn="1"/>
          </p:nvCxnSpPr>
          <p:spPr>
            <a:xfrm flipH="1">
              <a:off x="9381744" y="-25401"/>
              <a:ext cx="2810256" cy="68834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34E84FEE-D475-A71D-7996-5925602ECF9A}"/>
              </a:ext>
              <a:ext uri="{C183D7F6-B498-43B3-948B-1728B52AA6E4}">
                <adec:decorative xmlns:adec="http://schemas.microsoft.com/office/drawing/2017/decorative" val="1"/>
              </a:ext>
            </a:extLst>
          </p:cNvPr>
          <p:cNvCxnSpPr>
            <a:cxnSpLocks/>
          </p:cNvCxnSpPr>
          <p:nvPr userDrawn="1"/>
        </p:nvCxnSpPr>
        <p:spPr>
          <a:xfrm rot="10800000" flipH="1">
            <a:off x="-1" y="-25403"/>
            <a:ext cx="1210573" cy="2048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7459776D-4049-CB00-C321-0627C169BC51}"/>
              </a:ext>
            </a:extLst>
          </p:cNvPr>
          <p:cNvSpPr>
            <a:spLocks noGrp="1"/>
          </p:cNvSpPr>
          <p:nvPr>
            <p:ph type="ftr" sz="quarter" idx="11"/>
          </p:nvPr>
        </p:nvSpPr>
        <p:spPr>
          <a:xfrm>
            <a:off x="1333500" y="6356349"/>
            <a:ext cx="3819228" cy="365125"/>
          </a:xfrm>
        </p:spPr>
        <p:txBody>
          <a:bodyPr/>
          <a:lstStyle>
            <a:lvl1pPr algn="l">
              <a:defRPr sz="900"/>
            </a:lvl1pPr>
          </a:lstStyle>
          <a:p>
            <a:r>
              <a:rPr lang="en-US"/>
              <a:t>PRESENTATION TITLE</a:t>
            </a:r>
          </a:p>
        </p:txBody>
      </p:sp>
      <p:sp>
        <p:nvSpPr>
          <p:cNvPr id="16" name="Slide Number Placeholder 5">
            <a:extLst>
              <a:ext uri="{FF2B5EF4-FFF2-40B4-BE49-F238E27FC236}">
                <a16:creationId xmlns:a16="http://schemas.microsoft.com/office/drawing/2014/main" id="{EDE114AF-34C6-A062-7340-858BC27DA264}"/>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4249735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406400"/>
            <a:ext cx="4179570" cy="3457971"/>
          </a:xfrm>
        </p:spPr>
        <p:txBody>
          <a:bodyPr anchor="b">
            <a:noAutofit/>
          </a:bodyPr>
          <a:lstStyle>
            <a:lvl1pPr algn="l">
              <a:defRPr sz="3600" spc="150" baseline="0">
                <a:solidFill>
                  <a:schemeClr val="bg1"/>
                </a:solidFill>
              </a:defRPr>
            </a:lvl1pPr>
          </a:lstStyle>
          <a:p>
            <a:r>
              <a:rPr lang="en-US"/>
              <a:t>CLICK TO add title</a:t>
            </a:r>
          </a:p>
        </p:txBody>
      </p:sp>
      <p:pic>
        <p:nvPicPr>
          <p:cNvPr id="4" name="Graphic 3">
            <a:extLst>
              <a:ext uri="{FF2B5EF4-FFF2-40B4-BE49-F238E27FC236}">
                <a16:creationId xmlns:a16="http://schemas.microsoft.com/office/drawing/2014/main" id="{5E045004-3604-59DC-13E0-7A0B2DF78C4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440329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55F7B05-9431-1FBA-415D-6CF2DF562B97}"/>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093633" cy="3912394"/>
          </a:xfrm>
          <a:prstGeom prst="rect">
            <a:avLst/>
          </a:prstGeom>
        </p:spPr>
      </p:pic>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568961"/>
            <a:ext cx="8420100" cy="1780860"/>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add title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97255"/>
            <a:ext cx="3924300" cy="464499"/>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7" name="Content Placeholder 3">
            <a:extLst>
              <a:ext uri="{FF2B5EF4-FFF2-40B4-BE49-F238E27FC236}">
                <a16:creationId xmlns:a16="http://schemas.microsoft.com/office/drawing/2014/main" id="{07FF22E3-5928-787E-B062-FA18127D3BD9}"/>
              </a:ext>
            </a:extLst>
          </p:cNvPr>
          <p:cNvSpPr>
            <a:spLocks noGrp="1"/>
          </p:cNvSpPr>
          <p:nvPr>
            <p:ph sz="half" idx="13" hasCustomPrompt="1"/>
          </p:nvPr>
        </p:nvSpPr>
        <p:spPr>
          <a:xfrm>
            <a:off x="2933700" y="3251596"/>
            <a:ext cx="3943627" cy="3234264"/>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97255"/>
            <a:ext cx="3943627" cy="464499"/>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9" name="Content Placeholder 3">
            <a:extLst>
              <a:ext uri="{FF2B5EF4-FFF2-40B4-BE49-F238E27FC236}">
                <a16:creationId xmlns:a16="http://schemas.microsoft.com/office/drawing/2014/main" id="{178E4D0B-96F1-45F3-6B2A-5FA31A37257F}"/>
              </a:ext>
            </a:extLst>
          </p:cNvPr>
          <p:cNvSpPr>
            <a:spLocks noGrp="1"/>
          </p:cNvSpPr>
          <p:nvPr>
            <p:ph sz="half" idx="14" hasCustomPrompt="1"/>
          </p:nvPr>
        </p:nvSpPr>
        <p:spPr>
          <a:xfrm>
            <a:off x="7410173" y="3251595"/>
            <a:ext cx="3943627" cy="3234264"/>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5F41582C-9AD2-F126-40F3-D43E77D158C8}"/>
              </a:ext>
            </a:extLst>
          </p:cNvPr>
          <p:cNvSpPr>
            <a:spLocks noGrp="1"/>
          </p:cNvSpPr>
          <p:nvPr>
            <p:ph type="ftr" sz="quarter" idx="11"/>
          </p:nvPr>
        </p:nvSpPr>
        <p:spPr>
          <a:xfrm>
            <a:off x="2969260" y="6356349"/>
            <a:ext cx="3819228" cy="365125"/>
          </a:xfrm>
        </p:spPr>
        <p:txBody>
          <a:bodyPr/>
          <a:lstStyle>
            <a:lvl1pPr algn="l">
              <a:defRPr sz="900"/>
            </a:lvl1pPr>
          </a:lstStyle>
          <a:p>
            <a:r>
              <a:rPr lang="en-US"/>
              <a:t>PRESENTATION TITLE</a:t>
            </a:r>
          </a:p>
        </p:txBody>
      </p:sp>
      <p:sp>
        <p:nvSpPr>
          <p:cNvPr id="14" name="Slide Number Placeholder 5">
            <a:extLst>
              <a:ext uri="{FF2B5EF4-FFF2-40B4-BE49-F238E27FC236}">
                <a16:creationId xmlns:a16="http://schemas.microsoft.com/office/drawing/2014/main" id="{341F76B1-7BEF-7A88-1394-1164BFF082E5}"/>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284012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341120" y="558801"/>
            <a:ext cx="9953308" cy="1780860"/>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add title</a:t>
            </a:r>
          </a:p>
        </p:txBody>
      </p:sp>
      <p:grpSp>
        <p:nvGrpSpPr>
          <p:cNvPr id="10" name="Group 9">
            <a:extLst>
              <a:ext uri="{FF2B5EF4-FFF2-40B4-BE49-F238E27FC236}">
                <a16:creationId xmlns:a16="http://schemas.microsoft.com/office/drawing/2014/main" id="{6A217F83-0BDB-C70B-29FE-2651DE191533}"/>
              </a:ext>
              <a:ext uri="{C183D7F6-B498-43B3-948B-1728B52AA6E4}">
                <adec:decorative xmlns:adec="http://schemas.microsoft.com/office/drawing/2017/decorative" val="1"/>
              </a:ext>
            </a:extLst>
          </p:cNvPr>
          <p:cNvGrpSpPr/>
          <p:nvPr userDrawn="1"/>
        </p:nvGrpSpPr>
        <p:grpSpPr>
          <a:xfrm>
            <a:off x="4429817" y="0"/>
            <a:ext cx="7762183" cy="2754814"/>
            <a:chOff x="7334250" y="0"/>
            <a:chExt cx="4857750" cy="1724025"/>
          </a:xfrm>
        </p:grpSpPr>
        <p:cxnSp>
          <p:nvCxnSpPr>
            <p:cNvPr id="11" name="Straight Connector 10">
              <a:extLst>
                <a:ext uri="{FF2B5EF4-FFF2-40B4-BE49-F238E27FC236}">
                  <a16:creationId xmlns:a16="http://schemas.microsoft.com/office/drawing/2014/main" id="{E0C62368-3F79-C078-7086-B23D2F5A09F8}"/>
                </a:ext>
              </a:extLst>
            </p:cNvPr>
            <p:cNvCxnSpPr/>
            <p:nvPr userDrawn="1"/>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9BDD71-BF2E-BDB0-A625-D8371AEA1CAB}"/>
                </a:ext>
              </a:extLst>
            </p:cNvPr>
            <p:cNvCxnSpPr>
              <a:cxnSpLocks/>
            </p:cNvCxnSpPr>
            <p:nvPr userDrawn="1"/>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 Placeholder 2">
            <a:extLst>
              <a:ext uri="{FF2B5EF4-FFF2-40B4-BE49-F238E27FC236}">
                <a16:creationId xmlns:a16="http://schemas.microsoft.com/office/drawing/2014/main" id="{83354B96-CD25-BE1C-8CA2-3825F820B759}"/>
              </a:ext>
            </a:extLst>
          </p:cNvPr>
          <p:cNvSpPr>
            <a:spLocks noGrp="1"/>
          </p:cNvSpPr>
          <p:nvPr>
            <p:ph type="body" idx="1" hasCustomPrompt="1"/>
          </p:nvPr>
        </p:nvSpPr>
        <p:spPr>
          <a:xfrm>
            <a:off x="1341120" y="2960877"/>
            <a:ext cx="2722880" cy="351284"/>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5" name="Content Placeholder 3">
            <a:extLst>
              <a:ext uri="{FF2B5EF4-FFF2-40B4-BE49-F238E27FC236}">
                <a16:creationId xmlns:a16="http://schemas.microsoft.com/office/drawing/2014/main" id="{CDD81865-54C7-7674-4B2E-041D05C1D146}"/>
              </a:ext>
            </a:extLst>
          </p:cNvPr>
          <p:cNvSpPr>
            <a:spLocks noGrp="1"/>
          </p:cNvSpPr>
          <p:nvPr>
            <p:ph sz="half" idx="15" hasCustomPrompt="1"/>
          </p:nvPr>
        </p:nvSpPr>
        <p:spPr>
          <a:xfrm>
            <a:off x="1341120" y="3392035"/>
            <a:ext cx="2722880" cy="2907164"/>
          </a:xfrm>
        </p:spPr>
        <p:txBody>
          <a:bodyPr tIns="0">
            <a:normAutofit/>
          </a:bodyPr>
          <a:lstStyle>
            <a:lvl1pPr marL="283464" indent="-283464">
              <a:lnSpc>
                <a:spcPct val="100000"/>
              </a:lnSpc>
              <a:buFont typeface="+mj-lt"/>
              <a:buAutoNum type="arabicPeriod"/>
              <a:defRPr sz="1800" b="0" spc="50" baseline="0"/>
            </a:lvl1pPr>
            <a:lvl2pPr marL="566928" indent="-342900">
              <a:lnSpc>
                <a:spcPct val="100000"/>
              </a:lnSpc>
              <a:spcBef>
                <a:spcPts val="1000"/>
              </a:spcBef>
              <a:buFont typeface="+mj-lt"/>
              <a:buAutoNum type="alphaLcPeriod"/>
              <a:defRPr sz="1800" spc="50" baseline="0"/>
            </a:lvl2pPr>
            <a:lvl3pPr marL="850392" indent="-342900">
              <a:lnSpc>
                <a:spcPct val="100000"/>
              </a:lnSpc>
              <a:spcBef>
                <a:spcPts val="1000"/>
              </a:spcBef>
              <a:buFont typeface="+mj-lt"/>
              <a:buAutoNum type="arabicParenR"/>
              <a:defRPr sz="1800" spc="50" baseline="0"/>
            </a:lvl3pPr>
            <a:lvl4pPr marL="1042416" indent="-342900">
              <a:lnSpc>
                <a:spcPct val="100000"/>
              </a:lnSpc>
              <a:spcBef>
                <a:spcPts val="1000"/>
              </a:spcBef>
              <a:buFont typeface="+mj-lt"/>
              <a:buAutoNum type="alphaLcParenR"/>
              <a:defRPr sz="1800" spc="50" baseline="0"/>
            </a:lvl4pPr>
            <a:lvl5pPr marL="1074420" indent="-400050">
              <a:lnSpc>
                <a:spcPct val="100000"/>
              </a:lnSpc>
              <a:spcBef>
                <a:spcPts val="1000"/>
              </a:spcBef>
              <a:buFont typeface="+mj-lt"/>
              <a:buAutoNum type="romanLcPeriod"/>
              <a:defRPr sz="1800" spc="50" baseline="0"/>
            </a:lvl5pPr>
          </a:lstStyle>
          <a:p>
            <a:pPr lvl="0"/>
            <a:r>
              <a:rPr lang="en-US"/>
              <a:t>Click to add content</a:t>
            </a:r>
          </a:p>
          <a:p>
            <a:pPr lvl="1"/>
            <a:r>
              <a:rPr lang="en-US"/>
              <a:t>Second level</a:t>
            </a:r>
          </a:p>
          <a:p>
            <a:pPr lvl="2"/>
            <a:r>
              <a:rPr lang="en-US"/>
              <a:t>Third level</a:t>
            </a:r>
          </a:p>
          <a:p>
            <a:pPr lvl="3"/>
            <a:r>
              <a:rPr lang="en-US"/>
              <a:t>Fourth level</a:t>
            </a:r>
          </a:p>
        </p:txBody>
      </p:sp>
      <p:sp>
        <p:nvSpPr>
          <p:cNvPr id="17" name="Text Placeholder 2">
            <a:extLst>
              <a:ext uri="{FF2B5EF4-FFF2-40B4-BE49-F238E27FC236}">
                <a16:creationId xmlns:a16="http://schemas.microsoft.com/office/drawing/2014/main" id="{6F39BA57-7F1C-623F-BC7F-B689C5AC33EA}"/>
              </a:ext>
            </a:extLst>
          </p:cNvPr>
          <p:cNvSpPr>
            <a:spLocks noGrp="1"/>
          </p:cNvSpPr>
          <p:nvPr>
            <p:ph type="body" idx="10" hasCustomPrompt="1"/>
          </p:nvPr>
        </p:nvSpPr>
        <p:spPr>
          <a:xfrm>
            <a:off x="4754881" y="2960877"/>
            <a:ext cx="5516880" cy="351284"/>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3" name="Content Placeholder 3">
            <a:extLst>
              <a:ext uri="{FF2B5EF4-FFF2-40B4-BE49-F238E27FC236}">
                <a16:creationId xmlns:a16="http://schemas.microsoft.com/office/drawing/2014/main" id="{94BF07A4-5A33-0B3C-A378-AB2435F1D5FF}"/>
              </a:ext>
            </a:extLst>
          </p:cNvPr>
          <p:cNvSpPr>
            <a:spLocks noGrp="1"/>
          </p:cNvSpPr>
          <p:nvPr>
            <p:ph sz="half" idx="14" hasCustomPrompt="1"/>
          </p:nvPr>
        </p:nvSpPr>
        <p:spPr>
          <a:xfrm>
            <a:off x="4754881" y="3324859"/>
            <a:ext cx="5506720" cy="3031489"/>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9" name="Footer Placeholder 4">
            <a:extLst>
              <a:ext uri="{FF2B5EF4-FFF2-40B4-BE49-F238E27FC236}">
                <a16:creationId xmlns:a16="http://schemas.microsoft.com/office/drawing/2014/main" id="{63DC63A6-41FE-6C2D-9A53-0AE4A6DBF39B}"/>
              </a:ext>
            </a:extLst>
          </p:cNvPr>
          <p:cNvSpPr>
            <a:spLocks noGrp="1"/>
          </p:cNvSpPr>
          <p:nvPr>
            <p:ph type="ftr" sz="quarter" idx="12"/>
          </p:nvPr>
        </p:nvSpPr>
        <p:spPr>
          <a:xfrm>
            <a:off x="1333500" y="6356349"/>
            <a:ext cx="3819228" cy="365125"/>
          </a:xfrm>
        </p:spPr>
        <p:txBody>
          <a:bodyPr/>
          <a:lstStyle>
            <a:lvl1pPr algn="l">
              <a:defRPr sz="900"/>
            </a:lvl1pPr>
          </a:lstStyle>
          <a:p>
            <a:r>
              <a:rPr lang="en-US"/>
              <a:t>PRESENTATION TITLE</a:t>
            </a:r>
          </a:p>
        </p:txBody>
      </p:sp>
      <p:sp>
        <p:nvSpPr>
          <p:cNvPr id="20" name="Slide Number Placeholder 5">
            <a:extLst>
              <a:ext uri="{FF2B5EF4-FFF2-40B4-BE49-F238E27FC236}">
                <a16:creationId xmlns:a16="http://schemas.microsoft.com/office/drawing/2014/main" id="{0B5130EC-B05B-5489-FBEC-DBEB6D1E737D}"/>
              </a:ext>
            </a:extLst>
          </p:cNvPr>
          <p:cNvSpPr>
            <a:spLocks noGrp="1"/>
          </p:cNvSpPr>
          <p:nvPr>
            <p:ph type="sldNum" sz="quarter" idx="13"/>
          </p:nvPr>
        </p:nvSpPr>
        <p:spPr>
          <a:xfrm>
            <a:off x="10373350" y="6356349"/>
            <a:ext cx="987552"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2112085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B2CC92D-F90A-CB67-4860-D6939AC29566}"/>
              </a:ext>
              <a:ext uri="{C183D7F6-B498-43B3-948B-1728B52AA6E4}">
                <adec:decorative xmlns:adec="http://schemas.microsoft.com/office/drawing/2017/decorative" val="1"/>
              </a:ext>
            </a:extLst>
          </p:cNvPr>
          <p:cNvCxnSpPr>
            <a:cxnSpLocks/>
          </p:cNvCxnSpPr>
          <p:nvPr userDrawn="1"/>
        </p:nvCxnSpPr>
        <p:spPr>
          <a:xfrm flipH="1" flipV="1">
            <a:off x="3094182" y="0"/>
            <a:ext cx="1745673" cy="38977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4" y="1671639"/>
            <a:ext cx="5884027"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add title</a:t>
            </a:r>
          </a:p>
        </p:txBody>
      </p:sp>
      <p:sp>
        <p:nvSpPr>
          <p:cNvPr id="13" name="Picture Placeholder 12">
            <a:extLst>
              <a:ext uri="{FF2B5EF4-FFF2-40B4-BE49-F238E27FC236}">
                <a16:creationId xmlns:a16="http://schemas.microsoft.com/office/drawing/2014/main" id="{4C376638-5C5B-8E5B-0C26-8F63B98EA417}"/>
              </a:ext>
            </a:extLst>
          </p:cNvPr>
          <p:cNvSpPr>
            <a:spLocks noGrp="1"/>
          </p:cNvSpPr>
          <p:nvPr>
            <p:ph type="pic" sz="quarter" idx="13"/>
          </p:nvPr>
        </p:nvSpPr>
        <p:spPr>
          <a:xfrm>
            <a:off x="-28230" y="-9144"/>
            <a:ext cx="5481955" cy="6876288"/>
          </a:xfrm>
          <a:custGeom>
            <a:avLst/>
            <a:gdLst>
              <a:gd name="connsiteX0" fmla="*/ 0 w 5476875"/>
              <a:gd name="connsiteY0" fmla="*/ 0 h 6858000"/>
              <a:gd name="connsiteX1" fmla="*/ 547687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0 w 5476875"/>
              <a:gd name="connsiteY0" fmla="*/ 0 h 6858000"/>
              <a:gd name="connsiteX1" fmla="*/ 252031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5080 w 5481955"/>
              <a:gd name="connsiteY0" fmla="*/ 0 h 6858000"/>
              <a:gd name="connsiteX1" fmla="*/ 2525395 w 5481955"/>
              <a:gd name="connsiteY1" fmla="*/ 0 h 6858000"/>
              <a:gd name="connsiteX2" fmla="*/ 5481955 w 5481955"/>
              <a:gd name="connsiteY2" fmla="*/ 6858000 h 6858000"/>
              <a:gd name="connsiteX3" fmla="*/ 5080 w 5481955"/>
              <a:gd name="connsiteY3" fmla="*/ 6858000 h 6858000"/>
              <a:gd name="connsiteX4" fmla="*/ 0 w 5481955"/>
              <a:gd name="connsiteY4" fmla="*/ 4805680 h 6858000"/>
              <a:gd name="connsiteX5" fmla="*/ 5080 w 5481955"/>
              <a:gd name="connsiteY5" fmla="*/ 0 h 685800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1955" h="6863080">
                <a:moveTo>
                  <a:pt x="5080" y="0"/>
                </a:moveTo>
                <a:lnTo>
                  <a:pt x="2525395" y="0"/>
                </a:lnTo>
                <a:lnTo>
                  <a:pt x="5481955" y="6858000"/>
                </a:lnTo>
                <a:lnTo>
                  <a:pt x="899160" y="6863080"/>
                </a:lnTo>
                <a:cubicBezTo>
                  <a:pt x="506307" y="5933440"/>
                  <a:pt x="413173" y="5720080"/>
                  <a:pt x="0" y="4759960"/>
                </a:cubicBezTo>
                <a:cubicBezTo>
                  <a:pt x="1693" y="3158067"/>
                  <a:pt x="3387" y="1601893"/>
                  <a:pt x="5080" y="0"/>
                </a:cubicBezTo>
                <a:close/>
              </a:path>
            </a:pathLst>
          </a:custGeom>
        </p:spPr>
        <p:txBody>
          <a:bodyPr lIns="274320" tIns="91440" bIns="91440">
            <a:normAutofit/>
          </a:bodyPr>
          <a:lstStyle>
            <a:lvl1pPr marL="0" indent="0" algn="l">
              <a:buNone/>
              <a:defRPr sz="2000">
                <a:solidFill>
                  <a:schemeClr val="tx1"/>
                </a:solidFill>
              </a:defRPr>
            </a:lvl1pPr>
          </a:lstStyle>
          <a:p>
            <a:r>
              <a:rPr lang="en-US"/>
              <a:t>Click icon to add picture</a:t>
            </a:r>
          </a:p>
        </p:txBody>
      </p:sp>
      <p:sp>
        <p:nvSpPr>
          <p:cNvPr id="4" name="Footer Placeholder 4">
            <a:extLst>
              <a:ext uri="{FF2B5EF4-FFF2-40B4-BE49-F238E27FC236}">
                <a16:creationId xmlns:a16="http://schemas.microsoft.com/office/drawing/2014/main" id="{04569D00-2037-2A8D-943B-22FAC1C0B690}"/>
              </a:ext>
            </a:extLst>
          </p:cNvPr>
          <p:cNvSpPr>
            <a:spLocks noGrp="1"/>
          </p:cNvSpPr>
          <p:nvPr>
            <p:ph type="ftr" sz="quarter" idx="11"/>
          </p:nvPr>
        </p:nvSpPr>
        <p:spPr>
          <a:xfrm>
            <a:off x="825500" y="6356349"/>
            <a:ext cx="3819228" cy="365125"/>
          </a:xfrm>
        </p:spPr>
        <p:txBody>
          <a:bodyPr/>
          <a:lstStyle>
            <a:lvl1pPr algn="l">
              <a:defRPr sz="900"/>
            </a:lvl1pPr>
          </a:lstStyle>
          <a:p>
            <a:r>
              <a:rPr lang="en-US"/>
              <a:t>PRESENTATION TITLE</a:t>
            </a:r>
          </a:p>
        </p:txBody>
      </p:sp>
      <p:sp>
        <p:nvSpPr>
          <p:cNvPr id="5" name="Slide Number Placeholder 5">
            <a:extLst>
              <a:ext uri="{FF2B5EF4-FFF2-40B4-BE49-F238E27FC236}">
                <a16:creationId xmlns:a16="http://schemas.microsoft.com/office/drawing/2014/main" id="{75967A9D-0B53-4F3F-0872-495C23A33235}"/>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a:p>
        </p:txBody>
      </p:sp>
      <p:sp>
        <p:nvSpPr>
          <p:cNvPr id="8" name="Content Placeholder 3">
            <a:extLst>
              <a:ext uri="{FF2B5EF4-FFF2-40B4-BE49-F238E27FC236}">
                <a16:creationId xmlns:a16="http://schemas.microsoft.com/office/drawing/2014/main" id="{643B0E9A-A777-8745-6A36-0A79CB5E036B}"/>
              </a:ext>
            </a:extLst>
          </p:cNvPr>
          <p:cNvSpPr>
            <a:spLocks noGrp="1"/>
          </p:cNvSpPr>
          <p:nvPr>
            <p:ph sz="half" idx="14" hasCustomPrompt="1"/>
          </p:nvPr>
        </p:nvSpPr>
        <p:spPr>
          <a:xfrm>
            <a:off x="5453725" y="3660774"/>
            <a:ext cx="5907176" cy="2536826"/>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7780591"/>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DFD55-3C28-40EF-9E31-A92D2E4017FF}" type="slidenum">
              <a:rPr lang="en-US" smtClean="0"/>
              <a:t>‹#›</a:t>
            </a:fld>
            <a:endParaRPr lang="en-US"/>
          </a:p>
        </p:txBody>
      </p:sp>
    </p:spTree>
    <p:extLst>
      <p:ext uri="{BB962C8B-B14F-4D97-AF65-F5344CB8AC3E}">
        <p14:creationId xmlns:p14="http://schemas.microsoft.com/office/powerpoint/2010/main" val="2319061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9" r:id="rId3"/>
    <p:sldLayoutId id="2147483670" r:id="rId4"/>
    <p:sldLayoutId id="2147483651" r:id="rId5"/>
    <p:sldLayoutId id="2147483671" r:id="rId6"/>
    <p:sldLayoutId id="2147483672" r:id="rId7"/>
    <p:sldLayoutId id="2147483673" r:id="rId8"/>
    <p:sldLayoutId id="2147483664" r:id="rId9"/>
    <p:sldLayoutId id="2147483674" r:id="rId10"/>
    <p:sldLayoutId id="2147483653" r:id="rId11"/>
    <p:sldLayoutId id="2147483667" r:id="rId12"/>
    <p:sldLayoutId id="2147483665" r:id="rId13"/>
  </p:sldLayoutIdLst>
  <p:hf hdr="0" ftr="0" dt="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7.gif"/></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56.png"/><Relationship Id="rId4" Type="http://schemas.openxmlformats.org/officeDocument/2006/relationships/image" Target="../media/image55.jpeg"/></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12C_434E07D3.xml"/><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66.png"/><Relationship Id="rId4" Type="http://schemas.openxmlformats.org/officeDocument/2006/relationships/image" Target="../media/image6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31_2E0FBA38.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21.xml.rels><?xml version="1.0" encoding="UTF-8" standalone="yes"?>
<Relationships xmlns="http://schemas.openxmlformats.org/package/2006/relationships"><Relationship Id="rId3" Type="http://schemas.microsoft.com/office/2018/10/relationships/comments" Target="../comments/modernComment_137_D5056E76.xml"/><Relationship Id="rId7"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76.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12A_551A590D.xml"/><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78.jpeg"/><Relationship Id="rId4" Type="http://schemas.openxmlformats.org/officeDocument/2006/relationships/image" Target="../media/image77.jpeg"/></Relationships>
</file>

<file path=ppt/slides/_rels/slide2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81.png"/><Relationship Id="rId4" Type="http://schemas.openxmlformats.org/officeDocument/2006/relationships/image" Target="../media/image80.jpeg"/></Relationships>
</file>

<file path=ppt/slides/_rels/slide25.xml.rels><?xml version="1.0" encoding="UTF-8" standalone="yes"?>
<Relationships xmlns="http://schemas.openxmlformats.org/package/2006/relationships"><Relationship Id="rId3" Type="http://schemas.microsoft.com/office/2018/10/relationships/comments" Target="../comments/modernComment_13C_B8EB8EB0.xml"/><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83.png"/><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microsoft.com/office/2018/10/relationships/comments" Target="../comments/modernComment_132_90B14695.xml"/><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microsoft.com/office/2018/10/relationships/comments" Target="../comments/modernComment_12B_414797FE.xml"/><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86.png"/><Relationship Id="rId4" Type="http://schemas.openxmlformats.org/officeDocument/2006/relationships/image" Target="../media/image85.jpeg"/></Relationships>
</file>

<file path=ppt/slides/_rels/slide28.xml.rels><?xml version="1.0" encoding="UTF-8" standalone="yes"?>
<Relationships xmlns="http://schemas.openxmlformats.org/package/2006/relationships"><Relationship Id="rId3" Type="http://schemas.microsoft.com/office/2018/10/relationships/comments" Target="../comments/modernComment_130_70895C0F.xml"/><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88.png"/><Relationship Id="rId4" Type="http://schemas.openxmlformats.org/officeDocument/2006/relationships/image" Target="../media/image87.jpeg"/></Relationships>
</file>

<file path=ppt/slides/_rels/slide29.xml.rels><?xml version="1.0" encoding="UTF-8" standalone="yes"?>
<Relationships xmlns="http://schemas.openxmlformats.org/package/2006/relationships"><Relationship Id="rId8" Type="http://schemas.openxmlformats.org/officeDocument/2006/relationships/hyperlink" Target="https://t.me/podcastRS" TargetMode="External"/><Relationship Id="rId13" Type="http://schemas.openxmlformats.org/officeDocument/2006/relationships/hyperlink" Target="https://t.me/azatutyuntv" TargetMode="External"/><Relationship Id="rId18" Type="http://schemas.openxmlformats.org/officeDocument/2006/relationships/hyperlink" Target="http://t.me/Azattykta" TargetMode="External"/><Relationship Id="rId26" Type="http://schemas.openxmlformats.org/officeDocument/2006/relationships/hyperlink" Target="https://t.me/RadioTavisupleba" TargetMode="External"/><Relationship Id="rId3" Type="http://schemas.openxmlformats.org/officeDocument/2006/relationships/hyperlink" Target="https://telegram.me/radiofarda" TargetMode="External"/><Relationship Id="rId21" Type="http://schemas.openxmlformats.org/officeDocument/2006/relationships/hyperlink" Target="https://t.me/idelrealii" TargetMode="External"/><Relationship Id="rId7" Type="http://schemas.openxmlformats.org/officeDocument/2006/relationships/hyperlink" Target="https://t.me/ozodlikkanali" TargetMode="External"/><Relationship Id="rId12" Type="http://schemas.openxmlformats.org/officeDocument/2006/relationships/hyperlink" Target="https://t.me/azatliqradiosi" TargetMode="External"/><Relationship Id="rId17" Type="http://schemas.openxmlformats.org/officeDocument/2006/relationships/hyperlink" Target="https://telegram.me/svoboda_radio" TargetMode="External"/><Relationship Id="rId25" Type="http://schemas.openxmlformats.org/officeDocument/2006/relationships/hyperlink" Target="https://t.me/azattyq" TargetMode="External"/><Relationship Id="rId2" Type="http://schemas.openxmlformats.org/officeDocument/2006/relationships/notesSlide" Target="../notesSlides/notesSlide22.xml"/><Relationship Id="rId16" Type="http://schemas.openxmlformats.org/officeDocument/2006/relationships/hyperlink" Target="https://t.me/ekho_kavkaza" TargetMode="External"/><Relationship Id="rId20" Type="http://schemas.openxmlformats.org/officeDocument/2006/relationships/hyperlink" Target="https://t.me/radioozodiTv" TargetMode="External"/><Relationship Id="rId29" Type="http://schemas.openxmlformats.org/officeDocument/2006/relationships/hyperlink" Target="https://t.me/rferl" TargetMode="External"/><Relationship Id="rId1" Type="http://schemas.openxmlformats.org/officeDocument/2006/relationships/slideLayout" Target="../slideLayouts/slideLayout9.xml"/><Relationship Id="rId6" Type="http://schemas.openxmlformats.org/officeDocument/2006/relationships/hyperlink" Target="https://t.me/severrealii" TargetMode="External"/><Relationship Id="rId11" Type="http://schemas.openxmlformats.org/officeDocument/2006/relationships/hyperlink" Target="https://telegram.me/currenttime" TargetMode="External"/><Relationship Id="rId24" Type="http://schemas.openxmlformats.org/officeDocument/2006/relationships/hyperlink" Target="https://t.me/europaliberamd" TargetMode="External"/><Relationship Id="rId5" Type="http://schemas.openxmlformats.org/officeDocument/2006/relationships/hyperlink" Target="https://t.me/radiosvaboda" TargetMode="External"/><Relationship Id="rId15" Type="http://schemas.openxmlformats.org/officeDocument/2006/relationships/hyperlink" Target="https://t.me/radioozodi" TargetMode="External"/><Relationship Id="rId23" Type="http://schemas.openxmlformats.org/officeDocument/2006/relationships/hyperlink" Target="https://t.me/krymrealii" TargetMode="External"/><Relationship Id="rId28" Type="http://schemas.openxmlformats.org/officeDocument/2006/relationships/hyperlink" Target="https://t.me/kavkazrealii" TargetMode="External"/><Relationship Id="rId10" Type="http://schemas.openxmlformats.org/officeDocument/2006/relationships/hyperlink" Target="https://telegram.me/Azattyk_radiosu" TargetMode="External"/><Relationship Id="rId19" Type="http://schemas.openxmlformats.org/officeDocument/2006/relationships/hyperlink" Target="https://telegram.me/azattykrus" TargetMode="External"/><Relationship Id="rId4" Type="http://schemas.openxmlformats.org/officeDocument/2006/relationships/hyperlink" Target="https://t.me/sibrealii" TargetMode="External"/><Relationship Id="rId9" Type="http://schemas.openxmlformats.org/officeDocument/2006/relationships/hyperlink" Target="https://t.me/radiosvoboda" TargetMode="External"/><Relationship Id="rId14" Type="http://schemas.openxmlformats.org/officeDocument/2006/relationships/hyperlink" Target="https://t.me/azatlykradiosy" TargetMode="External"/><Relationship Id="rId22" Type="http://schemas.openxmlformats.org/officeDocument/2006/relationships/hyperlink" Target="https://t.me/europalibera" TargetMode="External"/><Relationship Id="rId27" Type="http://schemas.openxmlformats.org/officeDocument/2006/relationships/hyperlink" Target="https://t.me/radioazattyq" TargetMode="External"/><Relationship Id="rId30" Type="http://schemas.openxmlformats.org/officeDocument/2006/relationships/hyperlink" Target="https://telegram.me/Azadi_Radio"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png"/><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13A_CA5DFB78.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3" Type="http://schemas.openxmlformats.org/officeDocument/2006/relationships/hyperlink" Target="https://rferl.sharepoint.com/:w:/s/InnovationAudienceEngagement-IAE-D/Ed9YYDttKv5Ci4gWLsx6KcoBGMtTvTzqhkCBJVGyhKxelQ?e=5ATCoV&amp;clickparams=eyJBcHBOYW1lIjoiVGVhbXMtRGVza3RvcCIsIkFwcFZlcnNpb24iOiI0OS8yNDA2MTMxODQwOCIsIkhhc0ZlZGVyYXRlZFVzZXIiOmZhbHNlfQ%3D%3D"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8.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75451-6A4B-484B-9ED1-353CCE25B0F4}"/>
              </a:ext>
            </a:extLst>
          </p:cNvPr>
          <p:cNvSpPr>
            <a:spLocks noGrp="1"/>
          </p:cNvSpPr>
          <p:nvPr>
            <p:ph type="ctrTitle"/>
          </p:nvPr>
        </p:nvSpPr>
        <p:spPr>
          <a:xfrm>
            <a:off x="5057308" y="2874448"/>
            <a:ext cx="5963965" cy="3200400"/>
          </a:xfrm>
        </p:spPr>
        <p:txBody>
          <a:bodyPr anchor="ctr"/>
          <a:lstStyle/>
          <a:p>
            <a:pPr algn="r"/>
            <a:r>
              <a:rPr lang="en-US" sz="4800" b="1">
                <a:solidFill>
                  <a:schemeClr val="accent2"/>
                </a:solidFill>
              </a:rPr>
              <a:t>TELEGRAM FOR NEWSROOMS 2024</a:t>
            </a:r>
            <a:endParaRPr lang="en-US">
              <a:solidFill>
                <a:schemeClr val="accent2"/>
              </a:solidFill>
            </a:endParaRPr>
          </a:p>
        </p:txBody>
      </p:sp>
      <p:sp>
        <p:nvSpPr>
          <p:cNvPr id="3" name="TextBox 2">
            <a:extLst>
              <a:ext uri="{FF2B5EF4-FFF2-40B4-BE49-F238E27FC236}">
                <a16:creationId xmlns:a16="http://schemas.microsoft.com/office/drawing/2014/main" id="{021E30EC-459D-8C03-008C-0DD38EB595E6}"/>
              </a:ext>
            </a:extLst>
          </p:cNvPr>
          <p:cNvSpPr txBox="1"/>
          <p:nvPr/>
        </p:nvSpPr>
        <p:spPr>
          <a:xfrm>
            <a:off x="672790" y="5281961"/>
            <a:ext cx="340298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Segoe UI"/>
              </a:rPr>
              <a:t>RFE/RL NEWS PRODUCT TEAM</a:t>
            </a:r>
          </a:p>
          <a:p>
            <a:r>
              <a:rPr lang="en-US" sz="1600">
                <a:cs typeface="Segoe UI"/>
              </a:rPr>
              <a:t>Saba Chikhladze</a:t>
            </a:r>
          </a:p>
          <a:p>
            <a:r>
              <a:rPr lang="en-US" sz="1600">
                <a:cs typeface="Segoe UI"/>
              </a:rPr>
              <a:t>Alina </a:t>
            </a:r>
            <a:r>
              <a:rPr lang="en-US" sz="1600" err="1">
                <a:cs typeface="Segoe UI"/>
              </a:rPr>
              <a:t>Živanović</a:t>
            </a:r>
            <a:endParaRPr lang="en-US" sz="1600"/>
          </a:p>
          <a:p>
            <a:r>
              <a:rPr lang="en-US" sz="1600">
                <a:cs typeface="Segoe UI"/>
              </a:rPr>
              <a:t>Kateryna </a:t>
            </a:r>
            <a:r>
              <a:rPr lang="en-US" sz="1600" err="1">
                <a:cs typeface="Segoe UI"/>
              </a:rPr>
              <a:t>Talikova</a:t>
            </a:r>
            <a:endParaRPr lang="en-US" sz="1600">
              <a:cs typeface="Segoe UI"/>
            </a:endParaRPr>
          </a:p>
        </p:txBody>
      </p:sp>
    </p:spTree>
    <p:extLst>
      <p:ext uri="{BB962C8B-B14F-4D97-AF65-F5344CB8AC3E}">
        <p14:creationId xmlns:p14="http://schemas.microsoft.com/office/powerpoint/2010/main" val="2586058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09140014-73D5-419B-8867-972BB18D52D4}"/>
              </a:ext>
            </a:extLst>
          </p:cNvPr>
          <p:cNvSpPr>
            <a:spLocks noGrp="1"/>
          </p:cNvSpPr>
          <p:nvPr>
            <p:ph type="ctrTitle"/>
          </p:nvPr>
        </p:nvSpPr>
        <p:spPr>
          <a:xfrm>
            <a:off x="782461" y="297179"/>
            <a:ext cx="4193681" cy="625025"/>
          </a:xfrm>
        </p:spPr>
        <p:txBody>
          <a:bodyPr anchor="b">
            <a:noAutofit/>
          </a:bodyPr>
          <a:lstStyle/>
          <a:p>
            <a:r>
              <a:rPr lang="en-US" sz="3100" b="1">
                <a:solidFill>
                  <a:srgbClr val="FFFFFF"/>
                </a:solidFill>
                <a:ea typeface="+mj-lt"/>
                <a:cs typeface="+mj-lt"/>
              </a:rPr>
              <a:t>VIDEO MESSAGES</a:t>
            </a:r>
          </a:p>
        </p:txBody>
      </p:sp>
      <p:graphicFrame>
        <p:nvGraphicFramePr>
          <p:cNvPr id="8" name="Content Placeholder 7">
            <a:extLst>
              <a:ext uri="{FF2B5EF4-FFF2-40B4-BE49-F238E27FC236}">
                <a16:creationId xmlns:a16="http://schemas.microsoft.com/office/drawing/2014/main" id="{A69AAEC4-98E2-8FFB-6FB3-9C18A8C06A99}"/>
              </a:ext>
            </a:extLst>
          </p:cNvPr>
          <p:cNvGraphicFramePr>
            <a:graphicFrameLocks noGrp="1"/>
          </p:cNvGraphicFramePr>
          <p:nvPr>
            <p:ph type="pic" sz="quarter" idx="10"/>
            <p:extLst>
              <p:ext uri="{D42A27DB-BD31-4B8C-83A1-F6EECF244321}">
                <p14:modId xmlns:p14="http://schemas.microsoft.com/office/powerpoint/2010/main" val="1008610117"/>
              </p:ext>
            </p:extLst>
          </p:nvPr>
        </p:nvGraphicFramePr>
        <p:xfrm>
          <a:off x="254000" y="1095903"/>
          <a:ext cx="5659790" cy="54188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Slide Number Placeholder 8">
            <a:extLst>
              <a:ext uri="{FF2B5EF4-FFF2-40B4-BE49-F238E27FC236}">
                <a16:creationId xmlns:a16="http://schemas.microsoft.com/office/drawing/2014/main" id="{C396FFDC-ADE8-4009-A466-A81787258E88}"/>
              </a:ext>
            </a:extLst>
          </p:cNvPr>
          <p:cNvSpPr>
            <a:spLocks noGrp="1"/>
          </p:cNvSpPr>
          <p:nvPr>
            <p:ph type="sldNum" sz="quarter" idx="4294967295"/>
          </p:nvPr>
        </p:nvSpPr>
        <p:spPr>
          <a:xfrm>
            <a:off x="11204575" y="6356350"/>
            <a:ext cx="987425" cy="365125"/>
          </a:xfrm>
        </p:spPr>
        <p:txBody>
          <a:bodyPr anchor="ctr">
            <a:normAutofit/>
          </a:bodyPr>
          <a:lstStyle/>
          <a:p>
            <a:pPr>
              <a:spcAft>
                <a:spcPts val="600"/>
              </a:spcAft>
            </a:pPr>
            <a:fld id="{A49DFD55-3C28-40EF-9E31-A92D2E4017FF}" type="slidenum">
              <a:rPr lang="en-US" smtClean="0"/>
              <a:pPr>
                <a:spcAft>
                  <a:spcPts val="600"/>
                </a:spcAft>
              </a:pPr>
              <a:t>10</a:t>
            </a:fld>
            <a:endParaRPr lang="en-US"/>
          </a:p>
        </p:txBody>
      </p:sp>
      <p:pic>
        <p:nvPicPr>
          <p:cNvPr id="1164" name="Picture 1163" descr="A blue circle with a white paper airplane in the middle&#10;&#10;Description automatically generated">
            <a:extLst>
              <a:ext uri="{FF2B5EF4-FFF2-40B4-BE49-F238E27FC236}">
                <a16:creationId xmlns:a16="http://schemas.microsoft.com/office/drawing/2014/main" id="{E4E96AC3-E312-7F76-B1DE-9C561517014D}"/>
              </a:ext>
            </a:extLst>
          </p:cNvPr>
          <p:cNvPicPr>
            <a:picLocks noChangeAspect="1"/>
          </p:cNvPicPr>
          <p:nvPr/>
        </p:nvPicPr>
        <p:blipFill>
          <a:blip r:embed="rId8"/>
          <a:stretch>
            <a:fillRect/>
          </a:stretch>
        </p:blipFill>
        <p:spPr>
          <a:xfrm>
            <a:off x="252328" y="397958"/>
            <a:ext cx="532350" cy="526044"/>
          </a:xfrm>
          <a:prstGeom prst="rect">
            <a:avLst/>
          </a:prstGeom>
        </p:spPr>
      </p:pic>
      <p:pic>
        <p:nvPicPr>
          <p:cNvPr id="35" name="Content Placeholder 2305">
            <a:extLst>
              <a:ext uri="{FF2B5EF4-FFF2-40B4-BE49-F238E27FC236}">
                <a16:creationId xmlns:a16="http://schemas.microsoft.com/office/drawing/2014/main" id="{E309C7E4-50DF-3714-DEA4-05371B97155B}"/>
              </a:ext>
            </a:extLst>
          </p:cNvPr>
          <p:cNvPicPr>
            <a:picLocks noChangeAspect="1"/>
          </p:cNvPicPr>
          <p:nvPr/>
        </p:nvPicPr>
        <p:blipFill>
          <a:blip r:embed="rId9"/>
          <a:stretch>
            <a:fillRect/>
          </a:stretch>
        </p:blipFill>
        <p:spPr>
          <a:xfrm>
            <a:off x="6296344" y="1096107"/>
            <a:ext cx="5533671" cy="5449004"/>
          </a:xfrm>
          <a:prstGeom prst="rect">
            <a:avLst/>
          </a:prstGeom>
        </p:spPr>
      </p:pic>
    </p:spTree>
    <p:extLst>
      <p:ext uri="{BB962C8B-B14F-4D97-AF65-F5344CB8AC3E}">
        <p14:creationId xmlns:p14="http://schemas.microsoft.com/office/powerpoint/2010/main" val="766956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BBACD4-6349-D6D8-66F7-D0013A55657E}"/>
              </a:ext>
            </a:extLst>
          </p:cNvPr>
          <p:cNvSpPr/>
          <p:nvPr/>
        </p:nvSpPr>
        <p:spPr>
          <a:xfrm>
            <a:off x="-11486" y="-11486"/>
            <a:ext cx="12211291" cy="685799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video call&#10;&#10;Description automatically generated">
            <a:extLst>
              <a:ext uri="{FF2B5EF4-FFF2-40B4-BE49-F238E27FC236}">
                <a16:creationId xmlns:a16="http://schemas.microsoft.com/office/drawing/2014/main" id="{BAE3BB5D-3B78-0A5F-49D4-3F1D33CEB74E}"/>
              </a:ext>
            </a:extLst>
          </p:cNvPr>
          <p:cNvPicPr>
            <a:picLocks noChangeAspect="1"/>
          </p:cNvPicPr>
          <p:nvPr/>
        </p:nvPicPr>
        <p:blipFill>
          <a:blip r:embed="rId2"/>
          <a:stretch>
            <a:fillRect/>
          </a:stretch>
        </p:blipFill>
        <p:spPr>
          <a:xfrm>
            <a:off x="2422" y="-2216"/>
            <a:ext cx="12182354" cy="6862821"/>
          </a:xfrm>
          <a:prstGeom prst="rect">
            <a:avLst/>
          </a:prstGeom>
        </p:spPr>
      </p:pic>
      <p:sp>
        <p:nvSpPr>
          <p:cNvPr id="7" name="Slide Number Placeholder 6">
            <a:extLst>
              <a:ext uri="{FF2B5EF4-FFF2-40B4-BE49-F238E27FC236}">
                <a16:creationId xmlns:a16="http://schemas.microsoft.com/office/drawing/2014/main" id="{140142E6-764D-96F8-12E6-95A5E80E57D9}"/>
              </a:ext>
            </a:extLst>
          </p:cNvPr>
          <p:cNvSpPr>
            <a:spLocks noGrp="1"/>
          </p:cNvSpPr>
          <p:nvPr>
            <p:ph type="sldNum" sz="quarter" idx="12"/>
          </p:nvPr>
        </p:nvSpPr>
        <p:spPr/>
        <p:txBody>
          <a:bodyPr/>
          <a:lstStyle/>
          <a:p>
            <a:fld id="{A49DFD55-3C28-40EF-9E31-A92D2E4017FF}" type="slidenum">
              <a:rPr lang="en-US" smtClean="0"/>
              <a:pPr/>
              <a:t>11</a:t>
            </a:fld>
            <a:endParaRPr lang="en-US"/>
          </a:p>
        </p:txBody>
      </p:sp>
      <p:sp>
        <p:nvSpPr>
          <p:cNvPr id="5" name="Text Placeholder 2">
            <a:extLst>
              <a:ext uri="{FF2B5EF4-FFF2-40B4-BE49-F238E27FC236}">
                <a16:creationId xmlns:a16="http://schemas.microsoft.com/office/drawing/2014/main" id="{295539AF-754F-4078-461E-032B5B22FF32}"/>
              </a:ext>
            </a:extLst>
          </p:cNvPr>
          <p:cNvSpPr>
            <a:spLocks noGrp="1"/>
          </p:cNvSpPr>
          <p:nvPr>
            <p:ph sz="half" idx="2"/>
          </p:nvPr>
        </p:nvSpPr>
        <p:spPr>
          <a:xfrm>
            <a:off x="883606" y="3315241"/>
            <a:ext cx="4539225" cy="1410419"/>
          </a:xfrm>
        </p:spPr>
        <p:txBody>
          <a:bodyPr vert="horz" lIns="91440" tIns="45720" rIns="91440" bIns="45720" rtlCol="0" anchor="t">
            <a:normAutofit fontScale="92500"/>
          </a:bodyPr>
          <a:lstStyle/>
          <a:p>
            <a:pPr marL="285750" lvl="1" algn="ctr">
              <a:spcBef>
                <a:spcPts val="400"/>
              </a:spcBef>
            </a:pPr>
            <a:r>
              <a:rPr lang="en-US">
                <a:solidFill>
                  <a:schemeClr val="bg1"/>
                </a:solidFill>
                <a:ea typeface="+mn-lt"/>
                <a:cs typeface="+mn-lt"/>
              </a:rPr>
              <a:t>Great method for releases and premiere</a:t>
            </a:r>
          </a:p>
          <a:p>
            <a:pPr marL="285750" lvl="1" algn="ctr">
              <a:spcBef>
                <a:spcPts val="400"/>
              </a:spcBef>
            </a:pPr>
            <a:r>
              <a:rPr lang="en-US">
                <a:solidFill>
                  <a:schemeClr val="bg1"/>
                </a:solidFill>
                <a:ea typeface="+mn-lt"/>
                <a:cs typeface="+mn-lt"/>
              </a:rPr>
              <a:t>Short format featuring a personal touch</a:t>
            </a:r>
          </a:p>
          <a:p>
            <a:pPr marL="285750" lvl="1" algn="ctr">
              <a:spcBef>
                <a:spcPts val="400"/>
              </a:spcBef>
            </a:pPr>
            <a:r>
              <a:rPr lang="en-US">
                <a:solidFill>
                  <a:schemeClr val="bg1"/>
                </a:solidFill>
                <a:ea typeface="+mn-lt"/>
                <a:cs typeface="+mn-lt"/>
              </a:rPr>
              <a:t>Simulation of 'close interaction'</a:t>
            </a:r>
          </a:p>
          <a:p>
            <a:pPr marL="285750" lvl="1" algn="ctr">
              <a:spcBef>
                <a:spcPts val="400"/>
              </a:spcBef>
            </a:pPr>
            <a:r>
              <a:rPr lang="en-US">
                <a:solidFill>
                  <a:schemeClr val="bg1"/>
                </a:solidFill>
                <a:ea typeface="+mn-lt"/>
                <a:cs typeface="+mn-lt"/>
              </a:rPr>
              <a:t>Ease of recording</a:t>
            </a:r>
            <a:endParaRPr lang="en-US">
              <a:solidFill>
                <a:schemeClr val="bg1"/>
              </a:solidFill>
            </a:endParaRPr>
          </a:p>
        </p:txBody>
      </p:sp>
      <p:sp>
        <p:nvSpPr>
          <p:cNvPr id="10" name="Text Placeholder 2">
            <a:extLst>
              <a:ext uri="{FF2B5EF4-FFF2-40B4-BE49-F238E27FC236}">
                <a16:creationId xmlns:a16="http://schemas.microsoft.com/office/drawing/2014/main" id="{1F042904-28EB-FC9C-11BE-60E664D1F647}"/>
              </a:ext>
            </a:extLst>
          </p:cNvPr>
          <p:cNvSpPr txBox="1">
            <a:spLocks/>
          </p:cNvSpPr>
          <p:nvPr/>
        </p:nvSpPr>
        <p:spPr>
          <a:xfrm>
            <a:off x="881677" y="1528882"/>
            <a:ext cx="4539225" cy="141041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spc="50" baseline="0">
                <a:solidFill>
                  <a:schemeClr val="tx1"/>
                </a:solidFill>
                <a:latin typeface="+mn-lt"/>
                <a:ea typeface="+mn-ea"/>
                <a:cs typeface="+mn-cs"/>
              </a:defRPr>
            </a:lvl1pPr>
            <a:lvl2pPr marL="283464"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2pPr>
            <a:lvl3pPr marL="566928"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3pPr>
            <a:lvl4pPr marL="859536"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4pPr>
            <a:lvl5pPr marL="1143000"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0"/>
              </a:spcBef>
              <a:buNone/>
            </a:pPr>
            <a:r>
              <a:rPr lang="en-US" sz="3600">
                <a:solidFill>
                  <a:srgbClr val="A8D08D"/>
                </a:solidFill>
                <a:latin typeface="Arial Black"/>
                <a:ea typeface="+mn-lt"/>
                <a:cs typeface="+mn-lt"/>
              </a:rPr>
              <a:t>REASONS</a:t>
            </a:r>
            <a:br>
              <a:rPr lang="en-US" sz="3600">
                <a:solidFill>
                  <a:srgbClr val="A8D08D"/>
                </a:solidFill>
                <a:latin typeface="Arial Black"/>
                <a:ea typeface="+mn-lt"/>
                <a:cs typeface="+mn-lt"/>
              </a:rPr>
            </a:br>
            <a:r>
              <a:rPr lang="en-US" sz="3600">
                <a:solidFill>
                  <a:srgbClr val="A8D08D"/>
                </a:solidFill>
                <a:latin typeface="Arial Black"/>
                <a:ea typeface="+mn-lt"/>
                <a:cs typeface="+mn-lt"/>
              </a:rPr>
              <a:t>TO USE</a:t>
            </a:r>
            <a:br>
              <a:rPr lang="en-US" sz="3600">
                <a:solidFill>
                  <a:srgbClr val="A8D08D"/>
                </a:solidFill>
                <a:latin typeface="Arial Black"/>
                <a:ea typeface="+mn-lt"/>
                <a:cs typeface="+mn-lt"/>
              </a:rPr>
            </a:br>
            <a:r>
              <a:rPr lang="en-US" sz="3600">
                <a:solidFill>
                  <a:srgbClr val="A8D08D"/>
                </a:solidFill>
                <a:latin typeface="Arial Black"/>
                <a:ea typeface="+mn-lt"/>
                <a:cs typeface="+mn-lt"/>
              </a:rPr>
              <a:t>CIRCLES</a:t>
            </a:r>
            <a:endParaRPr lang="en-US" sz="3600">
              <a:solidFill>
                <a:srgbClr val="A8D08D"/>
              </a:solidFill>
              <a:latin typeface="Arial Black"/>
              <a:cs typeface="Arial"/>
            </a:endParaRPr>
          </a:p>
        </p:txBody>
      </p:sp>
      <p:sp>
        <p:nvSpPr>
          <p:cNvPr id="13" name="Text Placeholder 2">
            <a:extLst>
              <a:ext uri="{FF2B5EF4-FFF2-40B4-BE49-F238E27FC236}">
                <a16:creationId xmlns:a16="http://schemas.microsoft.com/office/drawing/2014/main" id="{ADC01168-61EF-1607-0F70-9F138EBAFA49}"/>
              </a:ext>
            </a:extLst>
          </p:cNvPr>
          <p:cNvSpPr txBox="1">
            <a:spLocks/>
          </p:cNvSpPr>
          <p:nvPr/>
        </p:nvSpPr>
        <p:spPr>
          <a:xfrm>
            <a:off x="6678663" y="2724932"/>
            <a:ext cx="4539225" cy="141041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spc="50" baseline="0">
                <a:solidFill>
                  <a:schemeClr val="tx1"/>
                </a:solidFill>
                <a:latin typeface="+mn-lt"/>
                <a:ea typeface="+mn-ea"/>
                <a:cs typeface="+mn-cs"/>
              </a:defRPr>
            </a:lvl1pPr>
            <a:lvl2pPr marL="283464"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2pPr>
            <a:lvl3pPr marL="566928"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3pPr>
            <a:lvl4pPr marL="859536"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4pPr>
            <a:lvl5pPr marL="1143000"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0"/>
              </a:spcBef>
              <a:buNone/>
            </a:pPr>
            <a:r>
              <a:rPr lang="en-US" sz="3600">
                <a:solidFill>
                  <a:srgbClr val="A8D08D"/>
                </a:solidFill>
                <a:latin typeface="Arial Black"/>
                <a:ea typeface="+mn-lt"/>
                <a:cs typeface="+mn-lt"/>
              </a:rPr>
              <a:t>USES</a:t>
            </a:r>
            <a:endParaRPr lang="en-US" sz="3600">
              <a:solidFill>
                <a:srgbClr val="A8D08D"/>
              </a:solidFill>
              <a:latin typeface="Arial Black"/>
            </a:endParaRPr>
          </a:p>
        </p:txBody>
      </p:sp>
      <p:sp>
        <p:nvSpPr>
          <p:cNvPr id="15" name="Text Placeholder 2">
            <a:extLst>
              <a:ext uri="{FF2B5EF4-FFF2-40B4-BE49-F238E27FC236}">
                <a16:creationId xmlns:a16="http://schemas.microsoft.com/office/drawing/2014/main" id="{76FC03DB-6C19-8E03-36B4-260C4920BC81}"/>
              </a:ext>
            </a:extLst>
          </p:cNvPr>
          <p:cNvSpPr txBox="1">
            <a:spLocks/>
          </p:cNvSpPr>
          <p:nvPr/>
        </p:nvSpPr>
        <p:spPr>
          <a:xfrm>
            <a:off x="6678665" y="3313312"/>
            <a:ext cx="4539225" cy="1410419"/>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spc="50" baseline="0">
                <a:solidFill>
                  <a:schemeClr val="tx1"/>
                </a:solidFill>
                <a:latin typeface="+mn-lt"/>
                <a:ea typeface="+mn-ea"/>
                <a:cs typeface="+mn-cs"/>
              </a:defRPr>
            </a:lvl1pPr>
            <a:lvl2pPr marL="283464"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2pPr>
            <a:lvl3pPr marL="566928"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3pPr>
            <a:lvl4pPr marL="859536"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4pPr>
            <a:lvl5pPr marL="1143000"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algn="ctr">
              <a:spcBef>
                <a:spcPts val="400"/>
              </a:spcBef>
            </a:pPr>
            <a:r>
              <a:rPr lang="en-US">
                <a:solidFill>
                  <a:schemeClr val="bg1"/>
                </a:solidFill>
                <a:ea typeface="+mn-lt"/>
                <a:cs typeface="+mn-lt"/>
              </a:rPr>
              <a:t>For promo texts and videos</a:t>
            </a:r>
          </a:p>
          <a:p>
            <a:pPr marL="285750" lvl="1" algn="ctr">
              <a:spcBef>
                <a:spcPts val="400"/>
              </a:spcBef>
            </a:pPr>
            <a:r>
              <a:rPr lang="en-US">
                <a:solidFill>
                  <a:schemeClr val="bg1"/>
                </a:solidFill>
                <a:ea typeface="+mn-lt"/>
                <a:cs typeface="+mn-lt"/>
              </a:rPr>
              <a:t>For podcasts and music</a:t>
            </a:r>
            <a:endParaRPr lang="en-US">
              <a:solidFill>
                <a:schemeClr val="bg1"/>
              </a:solidFill>
            </a:endParaRPr>
          </a:p>
        </p:txBody>
      </p:sp>
      <p:pic>
        <p:nvPicPr>
          <p:cNvPr id="2" name="Picture 1">
            <a:extLst>
              <a:ext uri="{FF2B5EF4-FFF2-40B4-BE49-F238E27FC236}">
                <a16:creationId xmlns:a16="http://schemas.microsoft.com/office/drawing/2014/main" id="{1A35AF56-6E89-02BF-9BE5-AA933931BF4D}"/>
              </a:ext>
            </a:extLst>
          </p:cNvPr>
          <p:cNvPicPr>
            <a:picLocks noChangeAspect="1"/>
          </p:cNvPicPr>
          <p:nvPr/>
        </p:nvPicPr>
        <p:blipFill>
          <a:blip r:embed="rId3"/>
          <a:stretch>
            <a:fillRect/>
          </a:stretch>
        </p:blipFill>
        <p:spPr>
          <a:xfrm>
            <a:off x="4813" y="-10777"/>
            <a:ext cx="12201645" cy="6862822"/>
          </a:xfrm>
          <a:prstGeom prst="rect">
            <a:avLst/>
          </a:prstGeom>
        </p:spPr>
      </p:pic>
    </p:spTree>
    <p:extLst>
      <p:ext uri="{BB962C8B-B14F-4D97-AF65-F5344CB8AC3E}">
        <p14:creationId xmlns:p14="http://schemas.microsoft.com/office/powerpoint/2010/main" val="1494484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40142E6-764D-96F8-12E6-95A5E80E57D9}"/>
              </a:ext>
            </a:extLst>
          </p:cNvPr>
          <p:cNvSpPr>
            <a:spLocks noGrp="1"/>
          </p:cNvSpPr>
          <p:nvPr>
            <p:ph type="sldNum" sz="quarter" idx="12"/>
          </p:nvPr>
        </p:nvSpPr>
        <p:spPr/>
        <p:txBody>
          <a:bodyPr/>
          <a:lstStyle/>
          <a:p>
            <a:fld id="{A49DFD55-3C28-40EF-9E31-A92D2E4017FF}" type="slidenum">
              <a:rPr lang="en-US" smtClean="0"/>
              <a:pPr/>
              <a:t>12</a:t>
            </a:fld>
            <a:endParaRPr lang="en-US"/>
          </a:p>
        </p:txBody>
      </p:sp>
      <p:sp>
        <p:nvSpPr>
          <p:cNvPr id="3" name="Rectangle 2">
            <a:extLst>
              <a:ext uri="{FF2B5EF4-FFF2-40B4-BE49-F238E27FC236}">
                <a16:creationId xmlns:a16="http://schemas.microsoft.com/office/drawing/2014/main" id="{FE4D55CE-1558-7727-1A80-6CBA77784E92}"/>
              </a:ext>
            </a:extLst>
          </p:cNvPr>
          <p:cNvSpPr/>
          <p:nvPr/>
        </p:nvSpPr>
        <p:spPr>
          <a:xfrm>
            <a:off x="-11486" y="-11486"/>
            <a:ext cx="12211291" cy="685799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6">
            <a:extLst>
              <a:ext uri="{FF2B5EF4-FFF2-40B4-BE49-F238E27FC236}">
                <a16:creationId xmlns:a16="http://schemas.microsoft.com/office/drawing/2014/main" id="{F46ED376-4AED-06C6-C7EF-F606053193C9}"/>
              </a:ext>
            </a:extLst>
          </p:cNvPr>
          <p:cNvSpPr txBox="1">
            <a:spLocks/>
          </p:cNvSpPr>
          <p:nvPr/>
        </p:nvSpPr>
        <p:spPr>
          <a:xfrm>
            <a:off x="10525750" y="6508749"/>
            <a:ext cx="987552"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9DFD55-3C28-40EF-9E31-A92D2E4017FF}" type="slidenum">
              <a:rPr lang="en-US" smtClean="0"/>
              <a:pPr/>
              <a:t>12</a:t>
            </a:fld>
            <a:endParaRPr lang="en-US"/>
          </a:p>
        </p:txBody>
      </p:sp>
      <p:pic>
        <p:nvPicPr>
          <p:cNvPr id="22" name="Content Placeholder 21" descr="A screenshot of a chat&#10;&#10;Description automatically generated">
            <a:extLst>
              <a:ext uri="{FF2B5EF4-FFF2-40B4-BE49-F238E27FC236}">
                <a16:creationId xmlns:a16="http://schemas.microsoft.com/office/drawing/2014/main" id="{5F25E0FB-8B30-747C-0881-E08F8906E190}"/>
              </a:ext>
            </a:extLst>
          </p:cNvPr>
          <p:cNvPicPr>
            <a:picLocks noGrp="1" noChangeAspect="1"/>
          </p:cNvPicPr>
          <p:nvPr>
            <p:ph sz="half" idx="2"/>
          </p:nvPr>
        </p:nvPicPr>
        <p:blipFill>
          <a:blip r:embed="rId2"/>
          <a:stretch>
            <a:fillRect/>
          </a:stretch>
        </p:blipFill>
        <p:spPr>
          <a:xfrm>
            <a:off x="-975" y="-16175"/>
            <a:ext cx="12211291" cy="6853176"/>
          </a:xfrm>
        </p:spPr>
      </p:pic>
      <p:sp>
        <p:nvSpPr>
          <p:cNvPr id="24" name="Text Placeholder 2">
            <a:extLst>
              <a:ext uri="{FF2B5EF4-FFF2-40B4-BE49-F238E27FC236}">
                <a16:creationId xmlns:a16="http://schemas.microsoft.com/office/drawing/2014/main" id="{639F9B0F-ED2D-422A-08B6-17C1A491BB68}"/>
              </a:ext>
            </a:extLst>
          </p:cNvPr>
          <p:cNvSpPr txBox="1">
            <a:spLocks/>
          </p:cNvSpPr>
          <p:nvPr/>
        </p:nvSpPr>
        <p:spPr>
          <a:xfrm>
            <a:off x="6823347" y="419640"/>
            <a:ext cx="5368743" cy="141041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spc="50" baseline="0">
                <a:solidFill>
                  <a:schemeClr val="tx1"/>
                </a:solidFill>
                <a:latin typeface="+mn-lt"/>
                <a:ea typeface="+mn-ea"/>
                <a:cs typeface="+mn-cs"/>
              </a:defRPr>
            </a:lvl1pPr>
            <a:lvl2pPr marL="283464"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2pPr>
            <a:lvl3pPr marL="566928"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3pPr>
            <a:lvl4pPr marL="859536"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4pPr>
            <a:lvl5pPr marL="1143000"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0"/>
              </a:spcBef>
              <a:buNone/>
            </a:pPr>
            <a:r>
              <a:rPr lang="en-US" sz="4400">
                <a:solidFill>
                  <a:srgbClr val="A8D08D"/>
                </a:solidFill>
                <a:latin typeface="Arial Black"/>
                <a:ea typeface="+mn-lt"/>
                <a:cs typeface="+mn-lt"/>
              </a:rPr>
              <a:t>INSTRUCTIONS</a:t>
            </a:r>
            <a:endParaRPr lang="en-US" sz="2400">
              <a:latin typeface="Arial Black"/>
            </a:endParaRPr>
          </a:p>
        </p:txBody>
      </p:sp>
      <p:pic>
        <p:nvPicPr>
          <p:cNvPr id="4" name="Picture 3">
            <a:extLst>
              <a:ext uri="{FF2B5EF4-FFF2-40B4-BE49-F238E27FC236}">
                <a16:creationId xmlns:a16="http://schemas.microsoft.com/office/drawing/2014/main" id="{3E5C72DF-3127-570C-302A-67456950383C}"/>
              </a:ext>
            </a:extLst>
          </p:cNvPr>
          <p:cNvPicPr>
            <a:picLocks noChangeAspect="1"/>
          </p:cNvPicPr>
          <p:nvPr/>
        </p:nvPicPr>
        <p:blipFill>
          <a:blip r:embed="rId3"/>
          <a:stretch>
            <a:fillRect/>
          </a:stretch>
        </p:blipFill>
        <p:spPr>
          <a:xfrm>
            <a:off x="4813" y="-10777"/>
            <a:ext cx="12201645" cy="6862822"/>
          </a:xfrm>
          <a:prstGeom prst="rect">
            <a:avLst/>
          </a:prstGeom>
        </p:spPr>
      </p:pic>
    </p:spTree>
    <p:extLst>
      <p:ext uri="{BB962C8B-B14F-4D97-AF65-F5344CB8AC3E}">
        <p14:creationId xmlns:p14="http://schemas.microsoft.com/office/powerpoint/2010/main" val="2015470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C97BE-403B-122E-90D1-2788978A0B6F}"/>
              </a:ext>
            </a:extLst>
          </p:cNvPr>
          <p:cNvSpPr>
            <a:spLocks noGrp="1"/>
          </p:cNvSpPr>
          <p:nvPr>
            <p:ph type="ctrTitle"/>
          </p:nvPr>
        </p:nvSpPr>
        <p:spPr>
          <a:xfrm>
            <a:off x="6548034" y="723991"/>
            <a:ext cx="5480544" cy="1190557"/>
          </a:xfrm>
        </p:spPr>
        <p:txBody>
          <a:bodyPr/>
          <a:lstStyle/>
          <a:p>
            <a:r>
              <a:rPr lang="en-US" sz="4800"/>
              <a:t>Best PRACTICES</a:t>
            </a:r>
          </a:p>
        </p:txBody>
      </p:sp>
    </p:spTree>
    <p:extLst>
      <p:ext uri="{BB962C8B-B14F-4D97-AF65-F5344CB8AC3E}">
        <p14:creationId xmlns:p14="http://schemas.microsoft.com/office/powerpoint/2010/main" val="334696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477411" y="-224068"/>
            <a:ext cx="2566540" cy="1204912"/>
          </a:xfrm>
        </p:spPr>
        <p:txBody>
          <a:bodyPr>
            <a:normAutofit/>
          </a:bodyPr>
          <a:lstStyle/>
          <a:p>
            <a:r>
              <a:rPr lang="en-US" b="1"/>
              <a:t>Formatting</a:t>
            </a:r>
            <a:endParaRPr lang="en-US"/>
          </a:p>
        </p:txBody>
      </p:sp>
      <p:sp>
        <p:nvSpPr>
          <p:cNvPr id="6" name="Slide Number Placeholder 5">
            <a:extLst>
              <a:ext uri="{FF2B5EF4-FFF2-40B4-BE49-F238E27FC236}">
                <a16:creationId xmlns:a16="http://schemas.microsoft.com/office/drawing/2014/main" id="{7C4B8313-9270-4128-8674-3A3E42B806BC}"/>
              </a:ext>
            </a:extLst>
          </p:cNvPr>
          <p:cNvSpPr>
            <a:spLocks noGrp="1"/>
          </p:cNvSpPr>
          <p:nvPr>
            <p:ph type="sldNum" sz="quarter" idx="12"/>
          </p:nvPr>
        </p:nvSpPr>
        <p:spPr/>
        <p:txBody>
          <a:bodyPr/>
          <a:lstStyle/>
          <a:p>
            <a:fld id="{A49DFD55-3C28-40EF-9E31-A92D2E4017FF}" type="slidenum">
              <a:rPr lang="en-US" smtClean="0"/>
              <a:pPr/>
              <a:t>14</a:t>
            </a:fld>
            <a:endParaRPr lang="en-US"/>
          </a:p>
        </p:txBody>
      </p:sp>
      <p:sp>
        <p:nvSpPr>
          <p:cNvPr id="3" name="Text Placeholder 2">
            <a:extLst>
              <a:ext uri="{FF2B5EF4-FFF2-40B4-BE49-F238E27FC236}">
                <a16:creationId xmlns:a16="http://schemas.microsoft.com/office/drawing/2014/main" id="{FED19BCA-B61F-4EA6-A1FB-CCA3BD8506FB}"/>
              </a:ext>
            </a:extLst>
          </p:cNvPr>
          <p:cNvSpPr>
            <a:spLocks noGrp="1"/>
          </p:cNvSpPr>
          <p:nvPr>
            <p:ph sz="half" idx="14"/>
          </p:nvPr>
        </p:nvSpPr>
        <p:spPr>
          <a:xfrm>
            <a:off x="584359" y="1142459"/>
            <a:ext cx="2933518" cy="2536826"/>
          </a:xfrm>
        </p:spPr>
        <p:txBody>
          <a:bodyPr vert="horz" lIns="91440" tIns="0" rIns="91440" bIns="45720" rtlCol="0" anchor="t">
            <a:noAutofit/>
          </a:bodyPr>
          <a:lstStyle/>
          <a:p>
            <a:pPr marL="285750" indent="-285750">
              <a:buChar char="•"/>
            </a:pPr>
            <a:r>
              <a:rPr lang="en-US" sz="2000"/>
              <a:t>Paragraphs</a:t>
            </a:r>
          </a:p>
          <a:p>
            <a:pPr marL="285750" indent="-285750">
              <a:buChar char="•"/>
            </a:pPr>
            <a:r>
              <a:rPr lang="en-US" sz="2000"/>
              <a:t>Quotes</a:t>
            </a:r>
          </a:p>
          <a:p>
            <a:pPr marL="285750" indent="-285750">
              <a:buChar char="•"/>
            </a:pPr>
            <a:r>
              <a:rPr lang="en-US" sz="2000"/>
              <a:t>Bullet points</a:t>
            </a:r>
          </a:p>
          <a:p>
            <a:endParaRPr lang="en-US" sz="2000"/>
          </a:p>
          <a:p>
            <a:endParaRPr lang="en-US" sz="2000"/>
          </a:p>
          <a:p>
            <a:pPr marL="285750" indent="-285750">
              <a:buChar char="•"/>
            </a:pPr>
            <a:endParaRPr lang="en-US" sz="2000"/>
          </a:p>
        </p:txBody>
      </p:sp>
      <p:pic>
        <p:nvPicPr>
          <p:cNvPr id="5" name="Picture 4" descr="A screenshot of a cell phone&#10;&#10;Description automatically generated">
            <a:extLst>
              <a:ext uri="{FF2B5EF4-FFF2-40B4-BE49-F238E27FC236}">
                <a16:creationId xmlns:a16="http://schemas.microsoft.com/office/drawing/2014/main" id="{D3FAD4EF-7C2C-E8EE-6B12-8C05B3A02E30}"/>
              </a:ext>
            </a:extLst>
          </p:cNvPr>
          <p:cNvPicPr>
            <a:picLocks noChangeAspect="1"/>
          </p:cNvPicPr>
          <p:nvPr/>
        </p:nvPicPr>
        <p:blipFill rotWithShape="1">
          <a:blip r:embed="rId3"/>
          <a:srcRect t="3966" r="-570" b="7177"/>
          <a:stretch/>
        </p:blipFill>
        <p:spPr>
          <a:xfrm>
            <a:off x="4155103" y="107307"/>
            <a:ext cx="3533589" cy="6746416"/>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2F1B19E0-C8D0-6AF5-4B9C-65B2D32B4542}"/>
              </a:ext>
            </a:extLst>
          </p:cNvPr>
          <p:cNvPicPr>
            <a:picLocks noChangeAspect="1"/>
          </p:cNvPicPr>
          <p:nvPr/>
        </p:nvPicPr>
        <p:blipFill>
          <a:blip r:embed="rId4"/>
          <a:stretch>
            <a:fillRect/>
          </a:stretch>
        </p:blipFill>
        <p:spPr>
          <a:xfrm>
            <a:off x="7903317" y="130097"/>
            <a:ext cx="3940317" cy="6709318"/>
          </a:xfrm>
          <a:prstGeom prst="rect">
            <a:avLst/>
          </a:prstGeom>
        </p:spPr>
      </p:pic>
      <p:pic>
        <p:nvPicPr>
          <p:cNvPr id="14" name="Picture 13" descr="A screenshot of a phone&#10;&#10;Description automatically generated">
            <a:extLst>
              <a:ext uri="{FF2B5EF4-FFF2-40B4-BE49-F238E27FC236}">
                <a16:creationId xmlns:a16="http://schemas.microsoft.com/office/drawing/2014/main" id="{5745D360-7A48-5F06-05B2-F8F6BD847DFF}"/>
              </a:ext>
            </a:extLst>
          </p:cNvPr>
          <p:cNvPicPr>
            <a:picLocks noChangeAspect="1"/>
          </p:cNvPicPr>
          <p:nvPr/>
        </p:nvPicPr>
        <p:blipFill>
          <a:blip r:embed="rId5"/>
          <a:stretch>
            <a:fillRect/>
          </a:stretch>
        </p:blipFill>
        <p:spPr>
          <a:xfrm>
            <a:off x="475394" y="2368240"/>
            <a:ext cx="3531220" cy="4351764"/>
          </a:xfrm>
          <a:prstGeom prst="rect">
            <a:avLst/>
          </a:prstGeom>
        </p:spPr>
      </p:pic>
    </p:spTree>
    <p:extLst>
      <p:ext uri="{BB962C8B-B14F-4D97-AF65-F5344CB8AC3E}">
        <p14:creationId xmlns:p14="http://schemas.microsoft.com/office/powerpoint/2010/main" val="1742861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588923" y="-1044"/>
            <a:ext cx="2566540" cy="1204912"/>
          </a:xfrm>
        </p:spPr>
        <p:txBody>
          <a:bodyPr>
            <a:normAutofit/>
          </a:bodyPr>
          <a:lstStyle/>
          <a:p>
            <a:r>
              <a:rPr lang="en-US" b="1"/>
              <a:t>FORMATTING</a:t>
            </a:r>
            <a:endParaRPr lang="en-US"/>
          </a:p>
        </p:txBody>
      </p:sp>
      <p:sp>
        <p:nvSpPr>
          <p:cNvPr id="6" name="Slide Number Placeholder 5">
            <a:extLst>
              <a:ext uri="{FF2B5EF4-FFF2-40B4-BE49-F238E27FC236}">
                <a16:creationId xmlns:a16="http://schemas.microsoft.com/office/drawing/2014/main" id="{7C4B8313-9270-4128-8674-3A3E42B806BC}"/>
              </a:ext>
            </a:extLst>
          </p:cNvPr>
          <p:cNvSpPr>
            <a:spLocks noGrp="1"/>
          </p:cNvSpPr>
          <p:nvPr>
            <p:ph type="sldNum" sz="quarter" idx="12"/>
          </p:nvPr>
        </p:nvSpPr>
        <p:spPr/>
        <p:txBody>
          <a:bodyPr/>
          <a:lstStyle/>
          <a:p>
            <a:fld id="{A49DFD55-3C28-40EF-9E31-A92D2E4017FF}" type="slidenum">
              <a:rPr lang="en-US" smtClean="0"/>
              <a:pPr/>
              <a:t>15</a:t>
            </a:fld>
            <a:endParaRPr lang="en-US"/>
          </a:p>
        </p:txBody>
      </p:sp>
      <p:sp>
        <p:nvSpPr>
          <p:cNvPr id="3" name="Text Placeholder 2">
            <a:extLst>
              <a:ext uri="{FF2B5EF4-FFF2-40B4-BE49-F238E27FC236}">
                <a16:creationId xmlns:a16="http://schemas.microsoft.com/office/drawing/2014/main" id="{FED19BCA-B61F-4EA6-A1FB-CCA3BD8506FB}"/>
              </a:ext>
            </a:extLst>
          </p:cNvPr>
          <p:cNvSpPr>
            <a:spLocks noGrp="1"/>
          </p:cNvSpPr>
          <p:nvPr>
            <p:ph sz="half" idx="14"/>
          </p:nvPr>
        </p:nvSpPr>
        <p:spPr>
          <a:xfrm>
            <a:off x="407798" y="1625677"/>
            <a:ext cx="2933518" cy="2536826"/>
          </a:xfrm>
        </p:spPr>
        <p:txBody>
          <a:bodyPr vert="horz" lIns="91440" tIns="0" rIns="91440" bIns="45720" rtlCol="0" anchor="t">
            <a:noAutofit/>
          </a:bodyPr>
          <a:lstStyle/>
          <a:p>
            <a:pPr marL="285750" indent="-285750">
              <a:buChar char="•"/>
            </a:pPr>
            <a:r>
              <a:rPr lang="en-US" sz="2000">
                <a:highlight>
                  <a:srgbClr val="FFFF00"/>
                </a:highlight>
              </a:rPr>
              <a:t>Bullet points</a:t>
            </a:r>
            <a:endParaRPr lang="en-US">
              <a:highlight>
                <a:srgbClr val="FFFF00"/>
              </a:highlight>
            </a:endParaRPr>
          </a:p>
          <a:p>
            <a:pPr marL="568960" lvl="1">
              <a:buFont typeface="Courier New" panose="020B0604020202020204" pitchFamily="34" charset="0"/>
              <a:buChar char="o"/>
            </a:pPr>
            <a:r>
              <a:rPr lang="en-US" sz="2000"/>
              <a:t>Static emojis</a:t>
            </a:r>
          </a:p>
          <a:p>
            <a:pPr marL="568960" lvl="1">
              <a:buFont typeface="Courier New" panose="020B0604020202020204" pitchFamily="34" charset="0"/>
              <a:buChar char="o"/>
            </a:pPr>
            <a:r>
              <a:rPr lang="en-US" sz="2000"/>
              <a:t>Animated emojis</a:t>
            </a:r>
          </a:p>
          <a:p>
            <a:pPr marL="283210" lvl="1" indent="0">
              <a:buNone/>
            </a:pPr>
            <a:endParaRPr lang="en-US" sz="2000"/>
          </a:p>
          <a:p>
            <a:pPr marL="568960" lvl="1">
              <a:buFont typeface="Courier New" panose="020B0604020202020204" pitchFamily="34" charset="0"/>
              <a:buChar char="o"/>
            </a:pPr>
            <a:endParaRPr lang="en-US" sz="2000"/>
          </a:p>
          <a:p>
            <a:endParaRPr lang="en-US" sz="2000"/>
          </a:p>
          <a:p>
            <a:endParaRPr lang="en-US" sz="2000"/>
          </a:p>
          <a:p>
            <a:pPr marL="285750" indent="-285750">
              <a:buChar char="•"/>
            </a:pPr>
            <a:endParaRPr lang="en-US" sz="2000"/>
          </a:p>
        </p:txBody>
      </p:sp>
      <p:cxnSp>
        <p:nvCxnSpPr>
          <p:cNvPr id="23" name="Straight Connector 22">
            <a:extLst>
              <a:ext uri="{FF2B5EF4-FFF2-40B4-BE49-F238E27FC236}">
                <a16:creationId xmlns:a16="http://schemas.microsoft.com/office/drawing/2014/main" id="{D87F08D6-2CA7-4A5A-BE34-07113DCA535D}"/>
              </a:ext>
              <a:ext uri="{C183D7F6-B498-43B3-948B-1728B52AA6E4}">
                <adec:decorative xmlns:adec="http://schemas.microsoft.com/office/drawing/2017/decorative" val="1"/>
              </a:ext>
            </a:extLst>
          </p:cNvPr>
          <p:cNvCxnSpPr>
            <a:cxnSpLocks/>
          </p:cNvCxnSpPr>
          <p:nvPr userDrawn="1"/>
        </p:nvCxnSpPr>
        <p:spPr>
          <a:xfrm flipH="1" flipV="1">
            <a:off x="0" y="876300"/>
            <a:ext cx="5246255" cy="17098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descr="Screens screenshot of a chat&#10;&#10;Description automatically generated">
            <a:extLst>
              <a:ext uri="{FF2B5EF4-FFF2-40B4-BE49-F238E27FC236}">
                <a16:creationId xmlns:a16="http://schemas.microsoft.com/office/drawing/2014/main" id="{2747C23E-4F94-C3FF-2062-A5A0FAC0CB53}"/>
              </a:ext>
            </a:extLst>
          </p:cNvPr>
          <p:cNvPicPr>
            <a:picLocks noChangeAspect="1"/>
          </p:cNvPicPr>
          <p:nvPr/>
        </p:nvPicPr>
        <p:blipFill rotWithShape="1">
          <a:blip r:embed="rId3"/>
          <a:srcRect l="-488" t="2934" r="488" b="9029"/>
          <a:stretch/>
        </p:blipFill>
        <p:spPr>
          <a:xfrm>
            <a:off x="4966939" y="200723"/>
            <a:ext cx="3410416" cy="6466075"/>
          </a:xfrm>
          <a:prstGeom prst="rect">
            <a:avLst/>
          </a:prstGeom>
        </p:spPr>
      </p:pic>
      <p:pic>
        <p:nvPicPr>
          <p:cNvPr id="12" name="Picture 11" descr="A screenshot of a phone&#10;&#10;Description automatically generated">
            <a:extLst>
              <a:ext uri="{FF2B5EF4-FFF2-40B4-BE49-F238E27FC236}">
                <a16:creationId xmlns:a16="http://schemas.microsoft.com/office/drawing/2014/main" id="{78D0D3F7-FE40-F846-95B2-DC92518355E2}"/>
              </a:ext>
            </a:extLst>
          </p:cNvPr>
          <p:cNvPicPr>
            <a:picLocks noChangeAspect="1"/>
          </p:cNvPicPr>
          <p:nvPr/>
        </p:nvPicPr>
        <p:blipFill rotWithShape="1">
          <a:blip r:embed="rId4"/>
          <a:srcRect t="2490" b="9405"/>
          <a:stretch/>
        </p:blipFill>
        <p:spPr>
          <a:xfrm>
            <a:off x="8526037" y="205253"/>
            <a:ext cx="3410414" cy="6450175"/>
          </a:xfrm>
          <a:prstGeom prst="rect">
            <a:avLst/>
          </a:prstGeom>
        </p:spPr>
      </p:pic>
      <p:pic>
        <p:nvPicPr>
          <p:cNvPr id="13" name="Picture 12" descr="A screenshot of a video&#10;&#10;Description automatically generated">
            <a:extLst>
              <a:ext uri="{FF2B5EF4-FFF2-40B4-BE49-F238E27FC236}">
                <a16:creationId xmlns:a16="http://schemas.microsoft.com/office/drawing/2014/main" id="{7916E028-E26E-8C55-FEAE-6131FA2144B7}"/>
              </a:ext>
            </a:extLst>
          </p:cNvPr>
          <p:cNvPicPr>
            <a:picLocks noChangeAspect="1"/>
          </p:cNvPicPr>
          <p:nvPr/>
        </p:nvPicPr>
        <p:blipFill rotWithShape="1">
          <a:blip r:embed="rId5"/>
          <a:srcRect t="32564" r="-426" b="4613"/>
          <a:stretch/>
        </p:blipFill>
        <p:spPr>
          <a:xfrm>
            <a:off x="409135" y="2893373"/>
            <a:ext cx="3837418" cy="3769343"/>
          </a:xfrm>
          <a:prstGeom prst="rect">
            <a:avLst/>
          </a:prstGeom>
        </p:spPr>
      </p:pic>
    </p:spTree>
    <p:extLst>
      <p:ext uri="{BB962C8B-B14F-4D97-AF65-F5344CB8AC3E}">
        <p14:creationId xmlns:p14="http://schemas.microsoft.com/office/powerpoint/2010/main" val="1030541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281610" y="1131225"/>
            <a:ext cx="3644490" cy="1204912"/>
          </a:xfrm>
        </p:spPr>
        <p:txBody>
          <a:bodyPr>
            <a:normAutofit fontScale="90000"/>
          </a:bodyPr>
          <a:lstStyle/>
          <a:p>
            <a:r>
              <a:rPr lang="en-US" b="1"/>
              <a:t>Direct</a:t>
            </a:r>
            <a:br>
              <a:rPr lang="en-US" b="1"/>
            </a:br>
            <a:r>
              <a:rPr lang="en-US" b="1"/>
              <a:t>personalized tone</a:t>
            </a:r>
          </a:p>
        </p:txBody>
      </p:sp>
      <p:sp>
        <p:nvSpPr>
          <p:cNvPr id="6" name="Slide Number Placeholder 5">
            <a:extLst>
              <a:ext uri="{FF2B5EF4-FFF2-40B4-BE49-F238E27FC236}">
                <a16:creationId xmlns:a16="http://schemas.microsoft.com/office/drawing/2014/main" id="{7C4B8313-9270-4128-8674-3A3E42B806BC}"/>
              </a:ext>
            </a:extLst>
          </p:cNvPr>
          <p:cNvSpPr>
            <a:spLocks noGrp="1"/>
          </p:cNvSpPr>
          <p:nvPr>
            <p:ph type="sldNum" sz="quarter" idx="12"/>
          </p:nvPr>
        </p:nvSpPr>
        <p:spPr/>
        <p:txBody>
          <a:bodyPr/>
          <a:lstStyle/>
          <a:p>
            <a:fld id="{A49DFD55-3C28-40EF-9E31-A92D2E4017FF}" type="slidenum">
              <a:rPr lang="en-US" smtClean="0"/>
              <a:pPr/>
              <a:t>16</a:t>
            </a:fld>
            <a:endParaRPr lang="en-US"/>
          </a:p>
        </p:txBody>
      </p:sp>
      <p:sp>
        <p:nvSpPr>
          <p:cNvPr id="3" name="Text Placeholder 2">
            <a:extLst>
              <a:ext uri="{FF2B5EF4-FFF2-40B4-BE49-F238E27FC236}">
                <a16:creationId xmlns:a16="http://schemas.microsoft.com/office/drawing/2014/main" id="{FED19BCA-B61F-4EA6-A1FB-CCA3BD8506FB}"/>
              </a:ext>
            </a:extLst>
          </p:cNvPr>
          <p:cNvSpPr>
            <a:spLocks noGrp="1"/>
          </p:cNvSpPr>
          <p:nvPr>
            <p:ph sz="half" idx="14"/>
          </p:nvPr>
        </p:nvSpPr>
        <p:spPr>
          <a:xfrm>
            <a:off x="277701" y="2331921"/>
            <a:ext cx="2933518" cy="2536826"/>
          </a:xfrm>
        </p:spPr>
        <p:txBody>
          <a:bodyPr vert="horz" lIns="91440" tIns="0" rIns="91440" bIns="45720" rtlCol="0" anchor="t">
            <a:noAutofit/>
          </a:bodyPr>
          <a:lstStyle/>
          <a:p>
            <a:pPr marL="285750" indent="-285750">
              <a:buChar char="•"/>
            </a:pPr>
            <a:r>
              <a:rPr lang="en-US" sz="2000"/>
              <a:t>As an author</a:t>
            </a:r>
            <a:endParaRPr lang="en-US"/>
          </a:p>
          <a:p>
            <a:pPr marL="285750" indent="-285750">
              <a:buChar char="•"/>
            </a:pPr>
            <a:r>
              <a:rPr lang="en-US" sz="2000"/>
              <a:t>As a newsroom</a:t>
            </a:r>
          </a:p>
          <a:p>
            <a:pPr marL="285750" indent="-285750">
              <a:buChar char="•"/>
            </a:pPr>
            <a:r>
              <a:rPr lang="en-US" sz="2000"/>
              <a:t>As a guest </a:t>
            </a:r>
          </a:p>
          <a:p>
            <a:endParaRPr lang="en-US" sz="2000"/>
          </a:p>
          <a:p>
            <a:endParaRPr lang="en-US" sz="2000"/>
          </a:p>
          <a:p>
            <a:pPr marL="285750" indent="-285750">
              <a:buChar char="•"/>
            </a:pPr>
            <a:endParaRPr lang="en-US" sz="2000"/>
          </a:p>
        </p:txBody>
      </p:sp>
      <p:cxnSp>
        <p:nvCxnSpPr>
          <p:cNvPr id="23" name="Straight Connector 22">
            <a:extLst>
              <a:ext uri="{FF2B5EF4-FFF2-40B4-BE49-F238E27FC236}">
                <a16:creationId xmlns:a16="http://schemas.microsoft.com/office/drawing/2014/main" id="{D87F08D6-2CA7-4A5A-BE34-07113DCA535D}"/>
              </a:ext>
              <a:ext uri="{C183D7F6-B498-43B3-948B-1728B52AA6E4}">
                <adec:decorative xmlns:adec="http://schemas.microsoft.com/office/drawing/2017/decorative" val="1"/>
              </a:ext>
            </a:extLst>
          </p:cNvPr>
          <p:cNvCxnSpPr>
            <a:cxnSpLocks/>
          </p:cNvCxnSpPr>
          <p:nvPr userDrawn="1"/>
        </p:nvCxnSpPr>
        <p:spPr>
          <a:xfrm flipH="1" flipV="1">
            <a:off x="0" y="876300"/>
            <a:ext cx="5246255" cy="17098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screenshot of a cell phone&#10;&#10;Description automatically generated">
            <a:extLst>
              <a:ext uri="{FF2B5EF4-FFF2-40B4-BE49-F238E27FC236}">
                <a16:creationId xmlns:a16="http://schemas.microsoft.com/office/drawing/2014/main" id="{00C41381-B842-91F7-723D-95FB8F1FCB4F}"/>
              </a:ext>
            </a:extLst>
          </p:cNvPr>
          <p:cNvPicPr>
            <a:picLocks noChangeAspect="1"/>
          </p:cNvPicPr>
          <p:nvPr/>
        </p:nvPicPr>
        <p:blipFill rotWithShape="1">
          <a:blip r:embed="rId3"/>
          <a:srcRect l="-560" t="3488" r="560" b="6175"/>
          <a:stretch/>
        </p:blipFill>
        <p:spPr>
          <a:xfrm>
            <a:off x="4493013" y="47278"/>
            <a:ext cx="3401127" cy="6668444"/>
          </a:xfrm>
          <a:prstGeom prst="rect">
            <a:avLst/>
          </a:prstGeom>
        </p:spPr>
      </p:pic>
      <p:pic>
        <p:nvPicPr>
          <p:cNvPr id="9" name="Picture 8" descr="A screenshot of a chat&#10;&#10;Description automatically generated">
            <a:extLst>
              <a:ext uri="{FF2B5EF4-FFF2-40B4-BE49-F238E27FC236}">
                <a16:creationId xmlns:a16="http://schemas.microsoft.com/office/drawing/2014/main" id="{4468F993-8C9B-FDA9-267F-5D269186BFCF}"/>
              </a:ext>
            </a:extLst>
          </p:cNvPr>
          <p:cNvPicPr>
            <a:picLocks noChangeAspect="1"/>
          </p:cNvPicPr>
          <p:nvPr/>
        </p:nvPicPr>
        <p:blipFill rotWithShape="1">
          <a:blip r:embed="rId4"/>
          <a:srcRect t="2459" r="238" b="-410"/>
          <a:stretch/>
        </p:blipFill>
        <p:spPr>
          <a:xfrm>
            <a:off x="277851" y="4166955"/>
            <a:ext cx="4099954" cy="2361936"/>
          </a:xfrm>
          <a:prstGeom prst="rect">
            <a:avLst/>
          </a:prstGeom>
        </p:spPr>
      </p:pic>
      <p:pic>
        <p:nvPicPr>
          <p:cNvPr id="5" name="Picture 4" descr="A person in a suit&#10;&#10;Description automatically generated">
            <a:extLst>
              <a:ext uri="{FF2B5EF4-FFF2-40B4-BE49-F238E27FC236}">
                <a16:creationId xmlns:a16="http://schemas.microsoft.com/office/drawing/2014/main" id="{1BA65124-A915-9AFD-802A-96280AC5063A}"/>
              </a:ext>
            </a:extLst>
          </p:cNvPr>
          <p:cNvPicPr>
            <a:picLocks noChangeAspect="1"/>
          </p:cNvPicPr>
          <p:nvPr/>
        </p:nvPicPr>
        <p:blipFill>
          <a:blip r:embed="rId5"/>
          <a:stretch>
            <a:fillRect/>
          </a:stretch>
        </p:blipFill>
        <p:spPr>
          <a:xfrm>
            <a:off x="7987017" y="46464"/>
            <a:ext cx="4163212" cy="6681439"/>
          </a:xfrm>
          <a:prstGeom prst="rect">
            <a:avLst/>
          </a:prstGeom>
        </p:spPr>
      </p:pic>
    </p:spTree>
    <p:extLst>
      <p:ext uri="{BB962C8B-B14F-4D97-AF65-F5344CB8AC3E}">
        <p14:creationId xmlns:p14="http://schemas.microsoft.com/office/powerpoint/2010/main" val="2940232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588923" y="1123371"/>
            <a:ext cx="2566540" cy="1204912"/>
          </a:xfrm>
        </p:spPr>
        <p:txBody>
          <a:bodyPr>
            <a:normAutofit/>
          </a:bodyPr>
          <a:lstStyle/>
          <a:p>
            <a:r>
              <a:rPr lang="en-US" b="1"/>
              <a:t>Text updates</a:t>
            </a:r>
            <a:endParaRPr lang="en-US"/>
          </a:p>
        </p:txBody>
      </p:sp>
      <p:sp>
        <p:nvSpPr>
          <p:cNvPr id="6" name="Slide Number Placeholder 5">
            <a:extLst>
              <a:ext uri="{FF2B5EF4-FFF2-40B4-BE49-F238E27FC236}">
                <a16:creationId xmlns:a16="http://schemas.microsoft.com/office/drawing/2014/main" id="{7C4B8313-9270-4128-8674-3A3E42B806BC}"/>
              </a:ext>
            </a:extLst>
          </p:cNvPr>
          <p:cNvSpPr>
            <a:spLocks noGrp="1"/>
          </p:cNvSpPr>
          <p:nvPr>
            <p:ph type="sldNum" sz="quarter" idx="12"/>
          </p:nvPr>
        </p:nvSpPr>
        <p:spPr/>
        <p:txBody>
          <a:bodyPr/>
          <a:lstStyle/>
          <a:p>
            <a:fld id="{A49DFD55-3C28-40EF-9E31-A92D2E4017FF}" type="slidenum">
              <a:rPr lang="en-US" smtClean="0"/>
              <a:pPr/>
              <a:t>17</a:t>
            </a:fld>
            <a:endParaRPr lang="en-US"/>
          </a:p>
        </p:txBody>
      </p:sp>
      <p:sp>
        <p:nvSpPr>
          <p:cNvPr id="3" name="Text Placeholder 2">
            <a:extLst>
              <a:ext uri="{FF2B5EF4-FFF2-40B4-BE49-F238E27FC236}">
                <a16:creationId xmlns:a16="http://schemas.microsoft.com/office/drawing/2014/main" id="{FED19BCA-B61F-4EA6-A1FB-CCA3BD8506FB}"/>
              </a:ext>
            </a:extLst>
          </p:cNvPr>
          <p:cNvSpPr>
            <a:spLocks noGrp="1"/>
          </p:cNvSpPr>
          <p:nvPr>
            <p:ph sz="half" idx="14"/>
          </p:nvPr>
        </p:nvSpPr>
        <p:spPr>
          <a:xfrm>
            <a:off x="584359" y="2573531"/>
            <a:ext cx="2905640" cy="2592582"/>
          </a:xfrm>
        </p:spPr>
        <p:txBody>
          <a:bodyPr vert="horz" lIns="91440" tIns="0" rIns="91440" bIns="45720" rtlCol="0" anchor="t">
            <a:noAutofit/>
          </a:bodyPr>
          <a:lstStyle/>
          <a:p>
            <a:endParaRPr lang="en-US" sz="2000"/>
          </a:p>
          <a:p>
            <a:pPr marL="285750" indent="-285750">
              <a:buChar char="•"/>
            </a:pPr>
            <a:r>
              <a:rPr lang="en-US" sz="2000"/>
              <a:t>Can be just text without images. </a:t>
            </a:r>
            <a:endParaRPr lang="en-US"/>
          </a:p>
          <a:p>
            <a:pPr marL="285750" indent="-285750">
              <a:buChar char="•"/>
            </a:pPr>
            <a:r>
              <a:rPr lang="en-US" sz="2000"/>
              <a:t>For formatting use emojis</a:t>
            </a:r>
            <a:endParaRPr lang="en-US"/>
          </a:p>
          <a:p>
            <a:pPr indent="0">
              <a:buNone/>
            </a:pPr>
            <a:endParaRPr lang="en-US" sz="2000"/>
          </a:p>
          <a:p>
            <a:endParaRPr lang="en-US" sz="2000"/>
          </a:p>
          <a:p>
            <a:pPr marL="285750" indent="-285750">
              <a:buChar char="•"/>
            </a:pPr>
            <a:endParaRPr lang="en-US" sz="2000"/>
          </a:p>
        </p:txBody>
      </p:sp>
      <p:cxnSp>
        <p:nvCxnSpPr>
          <p:cNvPr id="23" name="Straight Connector 22">
            <a:extLst>
              <a:ext uri="{FF2B5EF4-FFF2-40B4-BE49-F238E27FC236}">
                <a16:creationId xmlns:a16="http://schemas.microsoft.com/office/drawing/2014/main" id="{D87F08D6-2CA7-4A5A-BE34-07113DCA535D}"/>
              </a:ext>
              <a:ext uri="{C183D7F6-B498-43B3-948B-1728B52AA6E4}">
                <adec:decorative xmlns:adec="http://schemas.microsoft.com/office/drawing/2017/decorative" val="1"/>
              </a:ext>
            </a:extLst>
          </p:cNvPr>
          <p:cNvCxnSpPr>
            <a:cxnSpLocks/>
          </p:cNvCxnSpPr>
          <p:nvPr userDrawn="1"/>
        </p:nvCxnSpPr>
        <p:spPr>
          <a:xfrm flipH="1" flipV="1">
            <a:off x="0" y="876300"/>
            <a:ext cx="5246255" cy="17098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screenshot of a chat&#10;&#10;Description automatically generated">
            <a:extLst>
              <a:ext uri="{FF2B5EF4-FFF2-40B4-BE49-F238E27FC236}">
                <a16:creationId xmlns:a16="http://schemas.microsoft.com/office/drawing/2014/main" id="{FE5C9C85-08A6-24A7-0808-225DC11C7083}"/>
              </a:ext>
            </a:extLst>
          </p:cNvPr>
          <p:cNvPicPr>
            <a:picLocks noChangeAspect="1"/>
          </p:cNvPicPr>
          <p:nvPr/>
        </p:nvPicPr>
        <p:blipFill>
          <a:blip r:embed="rId3"/>
          <a:stretch>
            <a:fillRect/>
          </a:stretch>
        </p:blipFill>
        <p:spPr>
          <a:xfrm>
            <a:off x="8150725" y="227426"/>
            <a:ext cx="3721838" cy="6133172"/>
          </a:xfrm>
          <a:prstGeom prst="rect">
            <a:avLst/>
          </a:prstGeom>
        </p:spPr>
      </p:pic>
      <p:pic>
        <p:nvPicPr>
          <p:cNvPr id="5" name="Picture 4" descr="A screenshot of a chat&#10;&#10;Description automatically generated">
            <a:extLst>
              <a:ext uri="{FF2B5EF4-FFF2-40B4-BE49-F238E27FC236}">
                <a16:creationId xmlns:a16="http://schemas.microsoft.com/office/drawing/2014/main" id="{BE7FA9A7-7016-4120-2202-4C6C4E3C4C70}"/>
              </a:ext>
            </a:extLst>
          </p:cNvPr>
          <p:cNvPicPr>
            <a:picLocks noChangeAspect="1"/>
          </p:cNvPicPr>
          <p:nvPr/>
        </p:nvPicPr>
        <p:blipFill>
          <a:blip r:embed="rId4"/>
          <a:stretch>
            <a:fillRect/>
          </a:stretch>
        </p:blipFill>
        <p:spPr>
          <a:xfrm>
            <a:off x="3928360" y="831710"/>
            <a:ext cx="3902927" cy="4644019"/>
          </a:xfrm>
          <a:prstGeom prst="rect">
            <a:avLst/>
          </a:prstGeom>
        </p:spPr>
      </p:pic>
    </p:spTree>
    <p:extLst>
      <p:ext uri="{BB962C8B-B14F-4D97-AF65-F5344CB8AC3E}">
        <p14:creationId xmlns:p14="http://schemas.microsoft.com/office/powerpoint/2010/main" val="1982544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727266" y="1836158"/>
            <a:ext cx="2910369" cy="805328"/>
          </a:xfrm>
        </p:spPr>
        <p:txBody>
          <a:bodyPr>
            <a:normAutofit fontScale="90000"/>
          </a:bodyPr>
          <a:lstStyle/>
          <a:p>
            <a:br>
              <a:rPr lang="en-US" b="1"/>
            </a:br>
            <a:r>
              <a:rPr lang="en-US" b="1"/>
              <a:t>follow ups </a:t>
            </a:r>
          </a:p>
        </p:txBody>
      </p:sp>
      <p:sp>
        <p:nvSpPr>
          <p:cNvPr id="6" name="Slide Number Placeholder 5">
            <a:extLst>
              <a:ext uri="{FF2B5EF4-FFF2-40B4-BE49-F238E27FC236}">
                <a16:creationId xmlns:a16="http://schemas.microsoft.com/office/drawing/2014/main" id="{7C4B8313-9270-4128-8674-3A3E42B806BC}"/>
              </a:ext>
            </a:extLst>
          </p:cNvPr>
          <p:cNvSpPr>
            <a:spLocks noGrp="1"/>
          </p:cNvSpPr>
          <p:nvPr>
            <p:ph type="sldNum" sz="quarter" idx="12"/>
          </p:nvPr>
        </p:nvSpPr>
        <p:spPr/>
        <p:txBody>
          <a:bodyPr/>
          <a:lstStyle/>
          <a:p>
            <a:fld id="{A49DFD55-3C28-40EF-9E31-A92D2E4017FF}" type="slidenum">
              <a:rPr lang="en-US" smtClean="0"/>
              <a:pPr/>
              <a:t>18</a:t>
            </a:fld>
            <a:endParaRPr lang="en-US"/>
          </a:p>
        </p:txBody>
      </p:sp>
      <p:sp>
        <p:nvSpPr>
          <p:cNvPr id="3" name="Text Placeholder 2">
            <a:extLst>
              <a:ext uri="{FF2B5EF4-FFF2-40B4-BE49-F238E27FC236}">
                <a16:creationId xmlns:a16="http://schemas.microsoft.com/office/drawing/2014/main" id="{FED19BCA-B61F-4EA6-A1FB-CCA3BD8506FB}"/>
              </a:ext>
            </a:extLst>
          </p:cNvPr>
          <p:cNvSpPr>
            <a:spLocks noGrp="1"/>
          </p:cNvSpPr>
          <p:nvPr>
            <p:ph sz="half" idx="14"/>
          </p:nvPr>
        </p:nvSpPr>
        <p:spPr>
          <a:xfrm>
            <a:off x="584359" y="3289066"/>
            <a:ext cx="3667641" cy="2481071"/>
          </a:xfrm>
        </p:spPr>
        <p:txBody>
          <a:bodyPr vert="horz" lIns="91440" tIns="0" rIns="91440" bIns="45720" rtlCol="0" anchor="t">
            <a:noAutofit/>
          </a:bodyPr>
          <a:lstStyle/>
          <a:p>
            <a:endParaRPr lang="en-US" sz="2000"/>
          </a:p>
          <a:p>
            <a:pPr marL="285750" indent="-285750">
              <a:buChar char="•"/>
            </a:pPr>
            <a:endParaRPr lang="en-US" sz="2000"/>
          </a:p>
        </p:txBody>
      </p:sp>
      <p:cxnSp>
        <p:nvCxnSpPr>
          <p:cNvPr id="23" name="Straight Connector 22">
            <a:extLst>
              <a:ext uri="{FF2B5EF4-FFF2-40B4-BE49-F238E27FC236}">
                <a16:creationId xmlns:a16="http://schemas.microsoft.com/office/drawing/2014/main" id="{D87F08D6-2CA7-4A5A-BE34-07113DCA535D}"/>
              </a:ext>
              <a:ext uri="{C183D7F6-B498-43B3-948B-1728B52AA6E4}">
                <adec:decorative xmlns:adec="http://schemas.microsoft.com/office/drawing/2017/decorative" val="1"/>
              </a:ext>
            </a:extLst>
          </p:cNvPr>
          <p:cNvCxnSpPr>
            <a:cxnSpLocks/>
          </p:cNvCxnSpPr>
          <p:nvPr userDrawn="1"/>
        </p:nvCxnSpPr>
        <p:spPr>
          <a:xfrm flipH="1" flipV="1">
            <a:off x="0" y="876300"/>
            <a:ext cx="5246255" cy="17098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A screenshot of a phone&#10;&#10;Description automatically generated">
            <a:extLst>
              <a:ext uri="{FF2B5EF4-FFF2-40B4-BE49-F238E27FC236}">
                <a16:creationId xmlns:a16="http://schemas.microsoft.com/office/drawing/2014/main" id="{5C0448F2-93BB-497F-4E39-93AC5A081805}"/>
              </a:ext>
            </a:extLst>
          </p:cNvPr>
          <p:cNvPicPr>
            <a:picLocks noChangeAspect="1"/>
          </p:cNvPicPr>
          <p:nvPr/>
        </p:nvPicPr>
        <p:blipFill>
          <a:blip r:embed="rId4"/>
          <a:stretch>
            <a:fillRect/>
          </a:stretch>
        </p:blipFill>
        <p:spPr>
          <a:xfrm>
            <a:off x="7986027" y="195146"/>
            <a:ext cx="3672680" cy="6346904"/>
          </a:xfrm>
          <a:prstGeom prst="rect">
            <a:avLst/>
          </a:prstGeom>
        </p:spPr>
      </p:pic>
      <p:pic>
        <p:nvPicPr>
          <p:cNvPr id="9" name="Picture 8" descr="A screenshot of a video&#10;&#10;Description automatically generated">
            <a:extLst>
              <a:ext uri="{FF2B5EF4-FFF2-40B4-BE49-F238E27FC236}">
                <a16:creationId xmlns:a16="http://schemas.microsoft.com/office/drawing/2014/main" id="{05D66D81-5531-A0A7-2C42-FECE607B7D66}"/>
              </a:ext>
            </a:extLst>
          </p:cNvPr>
          <p:cNvPicPr>
            <a:picLocks noChangeAspect="1"/>
          </p:cNvPicPr>
          <p:nvPr/>
        </p:nvPicPr>
        <p:blipFill>
          <a:blip r:embed="rId5"/>
          <a:stretch>
            <a:fillRect/>
          </a:stretch>
        </p:blipFill>
        <p:spPr>
          <a:xfrm>
            <a:off x="3964236" y="1044183"/>
            <a:ext cx="3676256" cy="5315414"/>
          </a:xfrm>
          <a:prstGeom prst="rect">
            <a:avLst/>
          </a:prstGeom>
        </p:spPr>
      </p:pic>
      <p:sp>
        <p:nvSpPr>
          <p:cNvPr id="5" name="Text Placeholder 2">
            <a:extLst>
              <a:ext uri="{FF2B5EF4-FFF2-40B4-BE49-F238E27FC236}">
                <a16:creationId xmlns:a16="http://schemas.microsoft.com/office/drawing/2014/main" id="{246D20A0-EC0C-2941-C519-4A962FBAD36C}"/>
              </a:ext>
            </a:extLst>
          </p:cNvPr>
          <p:cNvSpPr txBox="1">
            <a:spLocks/>
          </p:cNvSpPr>
          <p:nvPr/>
        </p:nvSpPr>
        <p:spPr>
          <a:xfrm>
            <a:off x="584359" y="2610701"/>
            <a:ext cx="3230883" cy="2555412"/>
          </a:xfrm>
          <a:prstGeom prst="rect">
            <a:avLst/>
          </a:prstGeom>
        </p:spPr>
        <p:txBody>
          <a:bodyPr vert="horz" lIns="91440" tIns="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800" b="0" kern="1200" spc="50" baseline="0">
                <a:solidFill>
                  <a:schemeClr val="tx1"/>
                </a:solidFill>
                <a:latin typeface="+mn-lt"/>
                <a:ea typeface="+mn-ea"/>
                <a:cs typeface="+mn-cs"/>
              </a:defRPr>
            </a:lvl1pPr>
            <a:lvl2pPr marL="283464"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2pPr>
            <a:lvl3pPr marL="566928"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3pPr>
            <a:lvl4pPr marL="859536"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4pPr>
            <a:lvl5pPr marL="1152144"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p>
          <a:p>
            <a:pPr marL="285750" indent="-285750">
              <a:buFont typeface="Arial" panose="020B0604020202020204" pitchFamily="34" charset="0"/>
              <a:buChar char="•"/>
            </a:pPr>
            <a:r>
              <a:rPr lang="en-US" sz="2000"/>
              <a:t>Quote the initial post </a:t>
            </a:r>
          </a:p>
          <a:p>
            <a:pPr marL="285750" indent="-285750">
              <a:buChar char="•"/>
            </a:pPr>
            <a:r>
              <a:rPr lang="en-US" sz="2000"/>
              <a:t>Provide updates</a:t>
            </a:r>
          </a:p>
          <a:p>
            <a:pPr marL="285750" indent="-285750">
              <a:buChar char="•"/>
            </a:pPr>
            <a:r>
              <a:rPr lang="en-US" sz="2000"/>
              <a:t>Link the source</a:t>
            </a:r>
          </a:p>
          <a:p>
            <a:pPr marL="285750" indent="-285750">
              <a:buChar char="•"/>
            </a:pPr>
            <a:endParaRPr lang="en-US" sz="2000"/>
          </a:p>
        </p:txBody>
      </p:sp>
    </p:spTree>
    <p:extLst>
      <p:ext uri="{BB962C8B-B14F-4D97-AF65-F5344CB8AC3E}">
        <p14:creationId xmlns:p14="http://schemas.microsoft.com/office/powerpoint/2010/main" val="1129187283"/>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793362" y="-298410"/>
            <a:ext cx="2956832" cy="1409351"/>
          </a:xfrm>
        </p:spPr>
        <p:txBody>
          <a:bodyPr>
            <a:normAutofit/>
          </a:bodyPr>
          <a:lstStyle/>
          <a:p>
            <a:r>
              <a:rPr lang="en-US" b="1"/>
              <a:t>digests</a:t>
            </a:r>
            <a:endParaRPr lang="en-US"/>
          </a:p>
        </p:txBody>
      </p:sp>
      <p:sp>
        <p:nvSpPr>
          <p:cNvPr id="6" name="Slide Number Placeholder 5">
            <a:extLst>
              <a:ext uri="{FF2B5EF4-FFF2-40B4-BE49-F238E27FC236}">
                <a16:creationId xmlns:a16="http://schemas.microsoft.com/office/drawing/2014/main" id="{7C4B8313-9270-4128-8674-3A3E42B806BC}"/>
              </a:ext>
            </a:extLst>
          </p:cNvPr>
          <p:cNvSpPr>
            <a:spLocks noGrp="1"/>
          </p:cNvSpPr>
          <p:nvPr>
            <p:ph type="sldNum" sz="quarter" idx="12"/>
          </p:nvPr>
        </p:nvSpPr>
        <p:spPr/>
        <p:txBody>
          <a:bodyPr/>
          <a:lstStyle/>
          <a:p>
            <a:fld id="{A49DFD55-3C28-40EF-9E31-A92D2E4017FF}" type="slidenum">
              <a:rPr lang="en-US" smtClean="0"/>
              <a:pPr/>
              <a:t>19</a:t>
            </a:fld>
            <a:endParaRPr lang="en-US"/>
          </a:p>
        </p:txBody>
      </p:sp>
      <p:cxnSp>
        <p:nvCxnSpPr>
          <p:cNvPr id="23" name="Straight Connector 22">
            <a:extLst>
              <a:ext uri="{FF2B5EF4-FFF2-40B4-BE49-F238E27FC236}">
                <a16:creationId xmlns:a16="http://schemas.microsoft.com/office/drawing/2014/main" id="{D87F08D6-2CA7-4A5A-BE34-07113DCA535D}"/>
              </a:ext>
              <a:ext uri="{C183D7F6-B498-43B3-948B-1728B52AA6E4}">
                <adec:decorative xmlns:adec="http://schemas.microsoft.com/office/drawing/2017/decorative" val="1"/>
              </a:ext>
            </a:extLst>
          </p:cNvPr>
          <p:cNvCxnSpPr>
            <a:cxnSpLocks/>
          </p:cNvCxnSpPr>
          <p:nvPr userDrawn="1"/>
        </p:nvCxnSpPr>
        <p:spPr>
          <a:xfrm flipH="1" flipV="1">
            <a:off x="0" y="876300"/>
            <a:ext cx="5246255" cy="17098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A screenshot of a phone&#10;&#10;Description automatically generated">
            <a:extLst>
              <a:ext uri="{FF2B5EF4-FFF2-40B4-BE49-F238E27FC236}">
                <a16:creationId xmlns:a16="http://schemas.microsoft.com/office/drawing/2014/main" id="{E601269C-DBA1-B2B9-A569-A2434C45E9B8}"/>
              </a:ext>
            </a:extLst>
          </p:cNvPr>
          <p:cNvPicPr>
            <a:picLocks noChangeAspect="1"/>
          </p:cNvPicPr>
          <p:nvPr/>
        </p:nvPicPr>
        <p:blipFill>
          <a:blip r:embed="rId3"/>
          <a:stretch>
            <a:fillRect/>
          </a:stretch>
        </p:blipFill>
        <p:spPr>
          <a:xfrm>
            <a:off x="3813133" y="1245452"/>
            <a:ext cx="4161961" cy="4831732"/>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D947A1C9-51E8-0B8D-805A-5B8BF42C9328}"/>
              </a:ext>
            </a:extLst>
          </p:cNvPr>
          <p:cNvPicPr>
            <a:picLocks noChangeAspect="1"/>
          </p:cNvPicPr>
          <p:nvPr/>
        </p:nvPicPr>
        <p:blipFill rotWithShape="1">
          <a:blip r:embed="rId4"/>
          <a:srcRect t="-798" r="-234" b="2872"/>
          <a:stretch/>
        </p:blipFill>
        <p:spPr>
          <a:xfrm>
            <a:off x="8078361" y="1183618"/>
            <a:ext cx="3980528" cy="4848020"/>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FFC38F21-EAB4-E1D8-15F6-5D8A2867D9F7}"/>
              </a:ext>
            </a:extLst>
          </p:cNvPr>
          <p:cNvPicPr>
            <a:picLocks noChangeAspect="1"/>
          </p:cNvPicPr>
          <p:nvPr/>
        </p:nvPicPr>
        <p:blipFill>
          <a:blip r:embed="rId5"/>
          <a:stretch>
            <a:fillRect/>
          </a:stretch>
        </p:blipFill>
        <p:spPr>
          <a:xfrm>
            <a:off x="297465" y="1245219"/>
            <a:ext cx="3453410" cy="4785733"/>
          </a:xfrm>
          <a:prstGeom prst="rect">
            <a:avLst/>
          </a:prstGeom>
        </p:spPr>
      </p:pic>
    </p:spTree>
    <p:extLst>
      <p:ext uri="{BB962C8B-B14F-4D97-AF65-F5344CB8AC3E}">
        <p14:creationId xmlns:p14="http://schemas.microsoft.com/office/powerpoint/2010/main" val="893037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71D7E5-EF66-4BCD-8DAA-E9061157F0BE}"/>
              </a:ext>
            </a:extLst>
          </p:cNvPr>
          <p:cNvSpPr>
            <a:spLocks noGrp="1"/>
          </p:cNvSpPr>
          <p:nvPr>
            <p:ph idx="1"/>
          </p:nvPr>
        </p:nvSpPr>
        <p:spPr>
          <a:xfrm>
            <a:off x="1333500" y="1716867"/>
            <a:ext cx="4391721" cy="3269589"/>
          </a:xfrm>
        </p:spPr>
        <p:txBody>
          <a:bodyPr vert="horz" lIns="91440" tIns="45720" rIns="91440" bIns="45720" rtlCol="0" anchor="t">
            <a:normAutofit lnSpcReduction="10000"/>
          </a:bodyPr>
          <a:lstStyle/>
          <a:p>
            <a:pPr marL="457200" indent="-457200">
              <a:buChar char="•"/>
            </a:pPr>
            <a:r>
              <a:rPr lang="en-US" sz="2800"/>
              <a:t>Why Telegram and messaging platforms?</a:t>
            </a:r>
            <a:endParaRPr lang="en-US"/>
          </a:p>
          <a:p>
            <a:pPr marL="457200" indent="-457200">
              <a:buChar char="•"/>
            </a:pPr>
            <a:r>
              <a:rPr lang="en-US" sz="2800"/>
              <a:t>Features</a:t>
            </a:r>
          </a:p>
          <a:p>
            <a:pPr marL="457200" indent="-457200">
              <a:buChar char="•"/>
            </a:pPr>
            <a:r>
              <a:rPr lang="en-US" sz="2800"/>
              <a:t>Video</a:t>
            </a:r>
          </a:p>
          <a:p>
            <a:pPr marL="457200" indent="-457200">
              <a:buChar char="•"/>
            </a:pPr>
            <a:r>
              <a:rPr lang="en-US" sz="2800"/>
              <a:t>Best practices</a:t>
            </a:r>
          </a:p>
        </p:txBody>
      </p:sp>
      <p:sp>
        <p:nvSpPr>
          <p:cNvPr id="5" name="Slide Number Placeholder 5">
            <a:extLst>
              <a:ext uri="{FF2B5EF4-FFF2-40B4-BE49-F238E27FC236}">
                <a16:creationId xmlns:a16="http://schemas.microsoft.com/office/drawing/2014/main" id="{B02A8827-B1A1-2D2F-D6DD-E886B886C43E}"/>
              </a:ext>
            </a:extLst>
          </p:cNvPr>
          <p:cNvSpPr>
            <a:spLocks noGrp="1"/>
          </p:cNvSpPr>
          <p:nvPr>
            <p:ph type="sldNum" sz="quarter" idx="12"/>
          </p:nvPr>
        </p:nvSpPr>
        <p:spPr>
          <a:xfrm>
            <a:off x="10373350" y="6356349"/>
            <a:ext cx="987552" cy="365125"/>
          </a:xfrm>
        </p:spPr>
        <p:txBody>
          <a:bodyPr/>
          <a:lstStyle/>
          <a:p>
            <a:fld id="{A49DFD55-3C28-40EF-9E31-A92D2E4017FF}" type="slidenum">
              <a:rPr lang="en-US" smtClean="0"/>
              <a:pPr/>
              <a:t>2</a:t>
            </a:fld>
            <a:endParaRPr lang="en-US"/>
          </a:p>
        </p:txBody>
      </p:sp>
    </p:spTree>
    <p:extLst>
      <p:ext uri="{BB962C8B-B14F-4D97-AF65-F5344CB8AC3E}">
        <p14:creationId xmlns:p14="http://schemas.microsoft.com/office/powerpoint/2010/main" val="1713219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876995" y="-1043"/>
            <a:ext cx="3189149" cy="1204912"/>
          </a:xfrm>
        </p:spPr>
        <p:txBody>
          <a:bodyPr>
            <a:normAutofit/>
          </a:bodyPr>
          <a:lstStyle/>
          <a:p>
            <a:r>
              <a:rPr lang="en-US" b="1"/>
              <a:t>POSTS WITH Links</a:t>
            </a:r>
            <a:endParaRPr lang="en-US"/>
          </a:p>
        </p:txBody>
      </p:sp>
      <p:sp>
        <p:nvSpPr>
          <p:cNvPr id="6" name="Slide Number Placeholder 5">
            <a:extLst>
              <a:ext uri="{FF2B5EF4-FFF2-40B4-BE49-F238E27FC236}">
                <a16:creationId xmlns:a16="http://schemas.microsoft.com/office/drawing/2014/main" id="{7C4B8313-9270-4128-8674-3A3E42B806BC}"/>
              </a:ext>
            </a:extLst>
          </p:cNvPr>
          <p:cNvSpPr>
            <a:spLocks noGrp="1"/>
          </p:cNvSpPr>
          <p:nvPr>
            <p:ph type="sldNum" sz="quarter" idx="12"/>
          </p:nvPr>
        </p:nvSpPr>
        <p:spPr/>
        <p:txBody>
          <a:bodyPr/>
          <a:lstStyle/>
          <a:p>
            <a:fld id="{A49DFD55-3C28-40EF-9E31-A92D2E4017FF}" type="slidenum">
              <a:rPr lang="en-US" smtClean="0"/>
              <a:pPr/>
              <a:t>20</a:t>
            </a:fld>
            <a:endParaRPr lang="en-US"/>
          </a:p>
        </p:txBody>
      </p:sp>
      <p:sp>
        <p:nvSpPr>
          <p:cNvPr id="3" name="Text Placeholder 2">
            <a:extLst>
              <a:ext uri="{FF2B5EF4-FFF2-40B4-BE49-F238E27FC236}">
                <a16:creationId xmlns:a16="http://schemas.microsoft.com/office/drawing/2014/main" id="{FED19BCA-B61F-4EA6-A1FB-CCA3BD8506FB}"/>
              </a:ext>
            </a:extLst>
          </p:cNvPr>
          <p:cNvSpPr>
            <a:spLocks noGrp="1"/>
          </p:cNvSpPr>
          <p:nvPr>
            <p:ph sz="half" idx="14"/>
          </p:nvPr>
        </p:nvSpPr>
        <p:spPr>
          <a:xfrm>
            <a:off x="352042" y="1560626"/>
            <a:ext cx="2784835" cy="315876"/>
          </a:xfrm>
        </p:spPr>
        <p:txBody>
          <a:bodyPr vert="horz" lIns="91440" tIns="0" rIns="91440" bIns="45720" rtlCol="0" anchor="t">
            <a:noAutofit/>
          </a:bodyPr>
          <a:lstStyle/>
          <a:p>
            <a:r>
              <a:rPr lang="en-US" sz="2000" b="1">
                <a:ea typeface="+mn-lt"/>
                <a:cs typeface="+mn-lt"/>
              </a:rPr>
              <a:t>To own website</a:t>
            </a:r>
            <a:endParaRPr lang="en-US">
              <a:ea typeface="+mn-lt"/>
              <a:cs typeface="+mn-lt"/>
            </a:endParaRPr>
          </a:p>
          <a:p>
            <a:endParaRPr lang="en-US" sz="2000"/>
          </a:p>
          <a:p>
            <a:pPr marL="285750" indent="-285750">
              <a:buChar char="•"/>
            </a:pPr>
            <a:endParaRPr lang="en-US" sz="2000"/>
          </a:p>
        </p:txBody>
      </p:sp>
      <p:cxnSp>
        <p:nvCxnSpPr>
          <p:cNvPr id="23" name="Straight Connector 22">
            <a:extLst>
              <a:ext uri="{FF2B5EF4-FFF2-40B4-BE49-F238E27FC236}">
                <a16:creationId xmlns:a16="http://schemas.microsoft.com/office/drawing/2014/main" id="{D87F08D6-2CA7-4A5A-BE34-07113DCA535D}"/>
              </a:ext>
              <a:ext uri="{C183D7F6-B498-43B3-948B-1728B52AA6E4}">
                <adec:decorative xmlns:adec="http://schemas.microsoft.com/office/drawing/2017/decorative" val="1"/>
              </a:ext>
            </a:extLst>
          </p:cNvPr>
          <p:cNvCxnSpPr>
            <a:cxnSpLocks/>
          </p:cNvCxnSpPr>
          <p:nvPr userDrawn="1"/>
        </p:nvCxnSpPr>
        <p:spPr>
          <a:xfrm flipH="1" flipV="1">
            <a:off x="0" y="876300"/>
            <a:ext cx="5246255" cy="17098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screenshot of a cellphone&#10;&#10;Description automatically generated">
            <a:extLst>
              <a:ext uri="{FF2B5EF4-FFF2-40B4-BE49-F238E27FC236}">
                <a16:creationId xmlns:a16="http://schemas.microsoft.com/office/drawing/2014/main" id="{16C537A5-4CED-F375-01CC-BD08C5178C22}"/>
              </a:ext>
            </a:extLst>
          </p:cNvPr>
          <p:cNvPicPr>
            <a:picLocks noChangeAspect="1"/>
          </p:cNvPicPr>
          <p:nvPr/>
        </p:nvPicPr>
        <p:blipFill rotWithShape="1">
          <a:blip r:embed="rId4"/>
          <a:srcRect t="13960" r="560" b="15303"/>
          <a:stretch/>
        </p:blipFill>
        <p:spPr>
          <a:xfrm>
            <a:off x="267516" y="2013206"/>
            <a:ext cx="3651787" cy="4703149"/>
          </a:xfrm>
          <a:prstGeom prst="rect">
            <a:avLst/>
          </a:prstGeom>
        </p:spPr>
      </p:pic>
      <p:pic>
        <p:nvPicPr>
          <p:cNvPr id="7" name="Picture 6" descr="A person with long blonde hair&#10;&#10;Description automatically generated">
            <a:extLst>
              <a:ext uri="{FF2B5EF4-FFF2-40B4-BE49-F238E27FC236}">
                <a16:creationId xmlns:a16="http://schemas.microsoft.com/office/drawing/2014/main" id="{42B969BF-AC7F-6C85-D239-35AC513C9518}"/>
              </a:ext>
            </a:extLst>
          </p:cNvPr>
          <p:cNvPicPr>
            <a:picLocks noChangeAspect="1"/>
          </p:cNvPicPr>
          <p:nvPr/>
        </p:nvPicPr>
        <p:blipFill>
          <a:blip r:embed="rId5"/>
          <a:stretch>
            <a:fillRect/>
          </a:stretch>
        </p:blipFill>
        <p:spPr>
          <a:xfrm>
            <a:off x="8433126" y="1328854"/>
            <a:ext cx="3521894" cy="5510561"/>
          </a:xfrm>
          <a:prstGeom prst="rect">
            <a:avLst/>
          </a:prstGeom>
        </p:spPr>
      </p:pic>
      <p:pic>
        <p:nvPicPr>
          <p:cNvPr id="8" name="Picture 7" descr="A screenshot of a cellphone&#10;&#10;Description automatically generated">
            <a:extLst>
              <a:ext uri="{FF2B5EF4-FFF2-40B4-BE49-F238E27FC236}">
                <a16:creationId xmlns:a16="http://schemas.microsoft.com/office/drawing/2014/main" id="{38584E1A-416A-DF21-0402-F9499E155BED}"/>
              </a:ext>
            </a:extLst>
          </p:cNvPr>
          <p:cNvPicPr>
            <a:picLocks noChangeAspect="1"/>
          </p:cNvPicPr>
          <p:nvPr/>
        </p:nvPicPr>
        <p:blipFill>
          <a:blip r:embed="rId6"/>
          <a:stretch>
            <a:fillRect/>
          </a:stretch>
        </p:blipFill>
        <p:spPr>
          <a:xfrm>
            <a:off x="4180434" y="1338146"/>
            <a:ext cx="4091328" cy="5519854"/>
          </a:xfrm>
          <a:prstGeom prst="rect">
            <a:avLst/>
          </a:prstGeom>
        </p:spPr>
      </p:pic>
      <p:sp>
        <p:nvSpPr>
          <p:cNvPr id="14" name="Text Placeholder 2">
            <a:extLst>
              <a:ext uri="{FF2B5EF4-FFF2-40B4-BE49-F238E27FC236}">
                <a16:creationId xmlns:a16="http://schemas.microsoft.com/office/drawing/2014/main" id="{16866D8C-9684-3F33-5DAD-A2A73BEE1F46}"/>
              </a:ext>
            </a:extLst>
          </p:cNvPr>
          <p:cNvSpPr txBox="1">
            <a:spLocks/>
          </p:cNvSpPr>
          <p:nvPr/>
        </p:nvSpPr>
        <p:spPr>
          <a:xfrm>
            <a:off x="5677556" y="836511"/>
            <a:ext cx="4667964" cy="715177"/>
          </a:xfrm>
          <a:prstGeom prst="rect">
            <a:avLst/>
          </a:prstGeom>
        </p:spPr>
        <p:txBody>
          <a:bodyPr vert="horz" lIns="91440" tIns="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800" b="0" kern="1200" spc="50" baseline="0">
                <a:solidFill>
                  <a:schemeClr val="tx1"/>
                </a:solidFill>
                <a:latin typeface="+mn-lt"/>
                <a:ea typeface="+mn-ea"/>
                <a:cs typeface="+mn-cs"/>
              </a:defRPr>
            </a:lvl1pPr>
            <a:lvl2pPr marL="283464"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2pPr>
            <a:lvl3pPr marL="566928"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3pPr>
            <a:lvl4pPr marL="859536"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4pPr>
            <a:lvl5pPr marL="1152144"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ea typeface="+mn-lt"/>
                <a:cs typeface="+mn-lt"/>
              </a:rPr>
              <a:t>To other RFE/RL newsroom's website </a:t>
            </a:r>
            <a:endParaRPr lang="en-US">
              <a:ea typeface="+mn-lt"/>
              <a:cs typeface="+mn-lt"/>
            </a:endParaRPr>
          </a:p>
          <a:p>
            <a:endParaRPr lang="en-US" sz="2000"/>
          </a:p>
          <a:p>
            <a:pPr marL="285750" indent="-285750">
              <a:buFont typeface="Arial" panose="020B0604020202020204" pitchFamily="34" charset="0"/>
              <a:buChar char="•"/>
            </a:pPr>
            <a:endParaRPr lang="en-US" sz="2000"/>
          </a:p>
        </p:txBody>
      </p:sp>
    </p:spTree>
    <p:extLst>
      <p:ext uri="{BB962C8B-B14F-4D97-AF65-F5344CB8AC3E}">
        <p14:creationId xmlns:p14="http://schemas.microsoft.com/office/powerpoint/2010/main" val="772782648"/>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722090" y="2869"/>
            <a:ext cx="2566540" cy="1204912"/>
          </a:xfrm>
        </p:spPr>
        <p:txBody>
          <a:bodyPr>
            <a:normAutofit/>
          </a:bodyPr>
          <a:lstStyle/>
          <a:p>
            <a:r>
              <a:rPr lang="en-US" b="1"/>
              <a:t>IMAGES</a:t>
            </a:r>
            <a:endParaRPr lang="en-US"/>
          </a:p>
        </p:txBody>
      </p:sp>
      <p:sp>
        <p:nvSpPr>
          <p:cNvPr id="6" name="Slide Number Placeholder 5">
            <a:extLst>
              <a:ext uri="{FF2B5EF4-FFF2-40B4-BE49-F238E27FC236}">
                <a16:creationId xmlns:a16="http://schemas.microsoft.com/office/drawing/2014/main" id="{7C4B8313-9270-4128-8674-3A3E42B806BC}"/>
              </a:ext>
            </a:extLst>
          </p:cNvPr>
          <p:cNvSpPr>
            <a:spLocks noGrp="1"/>
          </p:cNvSpPr>
          <p:nvPr>
            <p:ph type="sldNum" sz="quarter" idx="12"/>
          </p:nvPr>
        </p:nvSpPr>
        <p:spPr/>
        <p:txBody>
          <a:bodyPr/>
          <a:lstStyle/>
          <a:p>
            <a:fld id="{A49DFD55-3C28-40EF-9E31-A92D2E4017FF}" type="slidenum">
              <a:rPr lang="en-US" smtClean="0"/>
              <a:pPr/>
              <a:t>21</a:t>
            </a:fld>
            <a:endParaRPr lang="en-US"/>
          </a:p>
        </p:txBody>
      </p:sp>
      <p:sp>
        <p:nvSpPr>
          <p:cNvPr id="3" name="Text Placeholder 2">
            <a:extLst>
              <a:ext uri="{FF2B5EF4-FFF2-40B4-BE49-F238E27FC236}">
                <a16:creationId xmlns:a16="http://schemas.microsoft.com/office/drawing/2014/main" id="{FED19BCA-B61F-4EA6-A1FB-CCA3BD8506FB}"/>
              </a:ext>
            </a:extLst>
          </p:cNvPr>
          <p:cNvSpPr>
            <a:spLocks noGrp="1"/>
          </p:cNvSpPr>
          <p:nvPr>
            <p:ph sz="half" idx="14"/>
          </p:nvPr>
        </p:nvSpPr>
        <p:spPr>
          <a:xfrm>
            <a:off x="233437" y="1942526"/>
            <a:ext cx="5029262" cy="4588717"/>
          </a:xfrm>
        </p:spPr>
        <p:txBody>
          <a:bodyPr vert="horz" lIns="91440" tIns="0" rIns="91440" bIns="45720" rtlCol="0" anchor="t">
            <a:noAutofit/>
          </a:bodyPr>
          <a:lstStyle/>
          <a:p>
            <a:pPr marL="285750" indent="-285750">
              <a:buChar char="•"/>
            </a:pPr>
            <a:r>
              <a:rPr lang="en-US" sz="2000">
                <a:latin typeface="Calibri"/>
                <a:cs typeface="Calibri"/>
              </a:rPr>
              <a:t>Use of images</a:t>
            </a:r>
          </a:p>
          <a:p>
            <a:pPr marL="1192530" lvl="2">
              <a:buFont typeface="Wingdings" panose="020B0604020202020204" pitchFamily="34" charset="0"/>
              <a:buChar char="§"/>
            </a:pPr>
            <a:r>
              <a:rPr lang="en-US" sz="2000">
                <a:highlight>
                  <a:srgbClr val="FFFF00"/>
                </a:highlight>
                <a:latin typeface="Calibri"/>
                <a:cs typeface="Calibri"/>
              </a:rPr>
              <a:t>Avoid excessive </a:t>
            </a:r>
            <a:r>
              <a:rPr lang="en-US" sz="2000">
                <a:highlight>
                  <a:srgbClr val="FFFF00"/>
                </a:highlight>
                <a:latin typeface="Calibri"/>
                <a:cs typeface="Arial"/>
              </a:rPr>
              <a:t>use of </a:t>
            </a:r>
            <a:br>
              <a:rPr lang="en-US" sz="2000">
                <a:highlight>
                  <a:srgbClr val="FFFF00"/>
                </a:highlight>
                <a:latin typeface="Calibri"/>
                <a:cs typeface="Arial"/>
              </a:rPr>
            </a:br>
            <a:r>
              <a:rPr lang="en-US" sz="2000">
                <a:highlight>
                  <a:srgbClr val="FFFF00"/>
                </a:highlight>
                <a:latin typeface="Calibri"/>
                <a:cs typeface="Arial"/>
              </a:rPr>
              <a:t>illustrations</a:t>
            </a:r>
            <a:r>
              <a:rPr lang="en-US" sz="2000">
                <a:latin typeface="Calibri"/>
                <a:cs typeface="Arial"/>
              </a:rPr>
              <a:t> if there is no added value to it</a:t>
            </a:r>
            <a:endParaRPr lang="en-US" sz="2000">
              <a:latin typeface="Calibri"/>
              <a:ea typeface="Calibri"/>
              <a:cs typeface="Arial"/>
            </a:endParaRPr>
          </a:p>
          <a:p>
            <a:pPr marL="1192530" lvl="2">
              <a:buFont typeface="Wingdings" panose="020B0604020202020204" pitchFamily="34" charset="0"/>
              <a:buChar char="§"/>
            </a:pPr>
            <a:r>
              <a:rPr lang="en-US" sz="2000">
                <a:latin typeface="Calibri"/>
                <a:cs typeface="Arial"/>
              </a:rPr>
              <a:t>Just text sometimes is fine</a:t>
            </a:r>
            <a:endParaRPr lang="en-US" sz="2000">
              <a:latin typeface="Calibri"/>
              <a:ea typeface="Calibri"/>
              <a:cs typeface="Arial"/>
            </a:endParaRPr>
          </a:p>
          <a:p>
            <a:pPr marL="1192530" lvl="2">
              <a:buFont typeface="Wingdings" panose="020B0604020202020204" pitchFamily="34" charset="0"/>
              <a:buChar char="§"/>
            </a:pPr>
            <a:r>
              <a:rPr lang="en-US" sz="2000">
                <a:latin typeface="Calibri"/>
                <a:cs typeface="Arial"/>
              </a:rPr>
              <a:t>For formatting / separating posts  paragraphs,</a:t>
            </a:r>
            <a:br>
              <a:rPr lang="en-US" sz="2000">
                <a:latin typeface="Calibri"/>
                <a:cs typeface="Arial"/>
              </a:rPr>
            </a:br>
            <a:r>
              <a:rPr lang="en-US" sz="2000">
                <a:latin typeface="Calibri"/>
                <a:cs typeface="Arial"/>
              </a:rPr>
              <a:t>emojis can do the job too</a:t>
            </a:r>
            <a:endParaRPr lang="en-US" sz="2000">
              <a:latin typeface="Calibri"/>
              <a:ea typeface="Calibri"/>
              <a:cs typeface="Arial"/>
            </a:endParaRPr>
          </a:p>
          <a:p>
            <a:pPr marL="568960" lvl="1">
              <a:buAutoNum type="arabicPeriod"/>
            </a:pPr>
            <a:endParaRPr lang="en-US" sz="2000">
              <a:latin typeface="Calibri"/>
              <a:ea typeface="Calibri"/>
              <a:cs typeface="Calibri"/>
            </a:endParaRPr>
          </a:p>
          <a:p>
            <a:pPr marL="283210" lvl="1" indent="0">
              <a:buNone/>
            </a:pPr>
            <a:endParaRPr lang="en-US" sz="2000">
              <a:latin typeface="Calibri"/>
              <a:cs typeface="Calibri"/>
            </a:endParaRPr>
          </a:p>
          <a:p>
            <a:pPr marL="283210" lvl="1" indent="0">
              <a:buNone/>
            </a:pPr>
            <a:endParaRPr lang="en-US" sz="2000">
              <a:latin typeface="Calibri"/>
              <a:cs typeface="Calibri"/>
            </a:endParaRPr>
          </a:p>
          <a:p>
            <a:pPr marL="568960" lvl="1">
              <a:buAutoNum type="arabicPeriod"/>
            </a:pPr>
            <a:endParaRPr lang="en-US" sz="2000">
              <a:latin typeface="Calibri"/>
              <a:ea typeface="Calibri"/>
              <a:cs typeface="Calibri"/>
            </a:endParaRPr>
          </a:p>
          <a:p>
            <a:endParaRPr lang="en-US" sz="2000">
              <a:latin typeface="Calibri"/>
              <a:cs typeface="Calibri"/>
            </a:endParaRPr>
          </a:p>
          <a:p>
            <a:endParaRPr lang="en-US" sz="2000">
              <a:latin typeface="Calibri"/>
              <a:cs typeface="Calibri"/>
            </a:endParaRPr>
          </a:p>
          <a:p>
            <a:pPr marL="285750" indent="-285750">
              <a:buChar char="•"/>
            </a:pPr>
            <a:endParaRPr lang="en-US" sz="2000">
              <a:latin typeface="Calibri"/>
              <a:cs typeface="Calibri"/>
            </a:endParaRPr>
          </a:p>
        </p:txBody>
      </p:sp>
      <p:cxnSp>
        <p:nvCxnSpPr>
          <p:cNvPr id="23" name="Straight Connector 22">
            <a:extLst>
              <a:ext uri="{FF2B5EF4-FFF2-40B4-BE49-F238E27FC236}">
                <a16:creationId xmlns:a16="http://schemas.microsoft.com/office/drawing/2014/main" id="{D87F08D6-2CA7-4A5A-BE34-07113DCA535D}"/>
              </a:ext>
              <a:ext uri="{C183D7F6-B498-43B3-948B-1728B52AA6E4}">
                <adec:decorative xmlns:adec="http://schemas.microsoft.com/office/drawing/2017/decorative" val="1"/>
              </a:ext>
            </a:extLst>
          </p:cNvPr>
          <p:cNvCxnSpPr>
            <a:cxnSpLocks/>
          </p:cNvCxnSpPr>
          <p:nvPr userDrawn="1"/>
        </p:nvCxnSpPr>
        <p:spPr>
          <a:xfrm flipH="1" flipV="1">
            <a:off x="0" y="876300"/>
            <a:ext cx="5246255" cy="17098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person and person shaking hands&#10;&#10;Description automatically generated">
            <a:extLst>
              <a:ext uri="{FF2B5EF4-FFF2-40B4-BE49-F238E27FC236}">
                <a16:creationId xmlns:a16="http://schemas.microsoft.com/office/drawing/2014/main" id="{72CFF256-E0DC-7BC9-6084-60F5EA939A33}"/>
              </a:ext>
            </a:extLst>
          </p:cNvPr>
          <p:cNvPicPr>
            <a:picLocks noChangeAspect="1"/>
          </p:cNvPicPr>
          <p:nvPr/>
        </p:nvPicPr>
        <p:blipFill>
          <a:blip r:embed="rId4"/>
          <a:stretch>
            <a:fillRect/>
          </a:stretch>
        </p:blipFill>
        <p:spPr>
          <a:xfrm>
            <a:off x="5270496" y="143766"/>
            <a:ext cx="3432305" cy="4499568"/>
          </a:xfrm>
          <a:prstGeom prst="rect">
            <a:avLst/>
          </a:prstGeom>
        </p:spPr>
      </p:pic>
      <p:pic>
        <p:nvPicPr>
          <p:cNvPr id="8" name="Picture 7" descr="Handcuffs on top of a stack of money&#10;&#10;Description automatically generated">
            <a:extLst>
              <a:ext uri="{FF2B5EF4-FFF2-40B4-BE49-F238E27FC236}">
                <a16:creationId xmlns:a16="http://schemas.microsoft.com/office/drawing/2014/main" id="{8B6AAC01-C458-FFA3-C554-CFD863393863}"/>
              </a:ext>
            </a:extLst>
          </p:cNvPr>
          <p:cNvPicPr>
            <a:picLocks noChangeAspect="1"/>
          </p:cNvPicPr>
          <p:nvPr/>
        </p:nvPicPr>
        <p:blipFill>
          <a:blip r:embed="rId5"/>
          <a:stretch>
            <a:fillRect/>
          </a:stretch>
        </p:blipFill>
        <p:spPr>
          <a:xfrm>
            <a:off x="8827879" y="4178832"/>
            <a:ext cx="3153178" cy="1727111"/>
          </a:xfrm>
          <a:prstGeom prst="rect">
            <a:avLst/>
          </a:prstGeom>
        </p:spPr>
      </p:pic>
      <p:pic>
        <p:nvPicPr>
          <p:cNvPr id="9" name="Picture 8" descr="A stack of gold bars&#10;&#10;Description automatically generated">
            <a:extLst>
              <a:ext uri="{FF2B5EF4-FFF2-40B4-BE49-F238E27FC236}">
                <a16:creationId xmlns:a16="http://schemas.microsoft.com/office/drawing/2014/main" id="{19D1B787-48A9-2AB9-ADFE-0D070F569E04}"/>
              </a:ext>
            </a:extLst>
          </p:cNvPr>
          <p:cNvPicPr>
            <a:picLocks noChangeAspect="1"/>
          </p:cNvPicPr>
          <p:nvPr/>
        </p:nvPicPr>
        <p:blipFill>
          <a:blip r:embed="rId6"/>
          <a:stretch>
            <a:fillRect/>
          </a:stretch>
        </p:blipFill>
        <p:spPr>
          <a:xfrm>
            <a:off x="8817080" y="2186095"/>
            <a:ext cx="3164043" cy="1720134"/>
          </a:xfrm>
          <a:prstGeom prst="rect">
            <a:avLst/>
          </a:prstGeom>
        </p:spPr>
      </p:pic>
      <p:pic>
        <p:nvPicPr>
          <p:cNvPr id="7" name="Picture 6" descr="A logo of the united states department of state&#10;&#10;Description automatically generated">
            <a:extLst>
              <a:ext uri="{FF2B5EF4-FFF2-40B4-BE49-F238E27FC236}">
                <a16:creationId xmlns:a16="http://schemas.microsoft.com/office/drawing/2014/main" id="{1192B6AA-163C-D70C-78B1-D84C0A7219C6}"/>
              </a:ext>
            </a:extLst>
          </p:cNvPr>
          <p:cNvPicPr>
            <a:picLocks noChangeAspect="1"/>
          </p:cNvPicPr>
          <p:nvPr/>
        </p:nvPicPr>
        <p:blipFill>
          <a:blip r:embed="rId7"/>
          <a:stretch>
            <a:fillRect/>
          </a:stretch>
        </p:blipFill>
        <p:spPr>
          <a:xfrm>
            <a:off x="8821775" y="141239"/>
            <a:ext cx="3154653" cy="1881791"/>
          </a:xfrm>
          <a:prstGeom prst="rect">
            <a:avLst/>
          </a:prstGeom>
        </p:spPr>
      </p:pic>
    </p:spTree>
    <p:extLst>
      <p:ext uri="{BB962C8B-B14F-4D97-AF65-F5344CB8AC3E}">
        <p14:creationId xmlns:p14="http://schemas.microsoft.com/office/powerpoint/2010/main" val="3573902966"/>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839825" y="-1044"/>
            <a:ext cx="3105515" cy="1204912"/>
          </a:xfrm>
        </p:spPr>
        <p:txBody>
          <a:bodyPr>
            <a:normAutofit/>
          </a:bodyPr>
          <a:lstStyle/>
          <a:p>
            <a:r>
              <a:rPr lang="en-US" b="1"/>
              <a:t>AUDIO </a:t>
            </a:r>
          </a:p>
        </p:txBody>
      </p:sp>
      <p:sp>
        <p:nvSpPr>
          <p:cNvPr id="6" name="Slide Number Placeholder 5">
            <a:extLst>
              <a:ext uri="{FF2B5EF4-FFF2-40B4-BE49-F238E27FC236}">
                <a16:creationId xmlns:a16="http://schemas.microsoft.com/office/drawing/2014/main" id="{7C4B8313-9270-4128-8674-3A3E42B806BC}"/>
              </a:ext>
            </a:extLst>
          </p:cNvPr>
          <p:cNvSpPr>
            <a:spLocks noGrp="1"/>
          </p:cNvSpPr>
          <p:nvPr>
            <p:ph type="sldNum" sz="quarter" idx="12"/>
          </p:nvPr>
        </p:nvSpPr>
        <p:spPr/>
        <p:txBody>
          <a:bodyPr/>
          <a:lstStyle/>
          <a:p>
            <a:fld id="{A49DFD55-3C28-40EF-9E31-A92D2E4017FF}" type="slidenum">
              <a:rPr lang="en-US" smtClean="0"/>
              <a:pPr/>
              <a:t>22</a:t>
            </a:fld>
            <a:endParaRPr lang="en-US"/>
          </a:p>
        </p:txBody>
      </p:sp>
      <p:sp>
        <p:nvSpPr>
          <p:cNvPr id="3" name="Text Placeholder 2">
            <a:extLst>
              <a:ext uri="{FF2B5EF4-FFF2-40B4-BE49-F238E27FC236}">
                <a16:creationId xmlns:a16="http://schemas.microsoft.com/office/drawing/2014/main" id="{FED19BCA-B61F-4EA6-A1FB-CCA3BD8506FB}"/>
              </a:ext>
            </a:extLst>
          </p:cNvPr>
          <p:cNvSpPr>
            <a:spLocks noGrp="1"/>
          </p:cNvSpPr>
          <p:nvPr>
            <p:ph sz="half" idx="14"/>
          </p:nvPr>
        </p:nvSpPr>
        <p:spPr>
          <a:xfrm>
            <a:off x="584359" y="3233311"/>
            <a:ext cx="2933518" cy="2536826"/>
          </a:xfrm>
        </p:spPr>
        <p:txBody>
          <a:bodyPr vert="horz" lIns="91440" tIns="0" rIns="91440" bIns="45720" rtlCol="0" anchor="t">
            <a:noAutofit/>
          </a:bodyPr>
          <a:lstStyle/>
          <a:p>
            <a:pPr marL="285750" indent="-285750">
              <a:buChar char="•"/>
            </a:pPr>
            <a:r>
              <a:rPr lang="en-US" sz="2000"/>
              <a:t>t</a:t>
            </a:r>
            <a:endParaRPr lang="en-US"/>
          </a:p>
          <a:p>
            <a:pPr marL="568960" lvl="1">
              <a:buFont typeface="Courier New" panose="020B0604020202020204" pitchFamily="34" charset="0"/>
              <a:buChar char="o"/>
            </a:pPr>
            <a:endParaRPr lang="en-US" sz="2000"/>
          </a:p>
          <a:p>
            <a:endParaRPr lang="en-US" sz="2000"/>
          </a:p>
          <a:p>
            <a:endParaRPr lang="en-US" sz="2000"/>
          </a:p>
          <a:p>
            <a:pPr marL="285750" indent="-285750">
              <a:buChar char="•"/>
            </a:pPr>
            <a:endParaRPr lang="en-US" sz="2000"/>
          </a:p>
        </p:txBody>
      </p:sp>
      <p:cxnSp>
        <p:nvCxnSpPr>
          <p:cNvPr id="23" name="Straight Connector 22">
            <a:extLst>
              <a:ext uri="{FF2B5EF4-FFF2-40B4-BE49-F238E27FC236}">
                <a16:creationId xmlns:a16="http://schemas.microsoft.com/office/drawing/2014/main" id="{D87F08D6-2CA7-4A5A-BE34-07113DCA535D}"/>
              </a:ext>
              <a:ext uri="{C183D7F6-B498-43B3-948B-1728B52AA6E4}">
                <adec:decorative xmlns:adec="http://schemas.microsoft.com/office/drawing/2017/decorative" val="1"/>
              </a:ext>
            </a:extLst>
          </p:cNvPr>
          <p:cNvCxnSpPr>
            <a:cxnSpLocks/>
          </p:cNvCxnSpPr>
          <p:nvPr userDrawn="1"/>
        </p:nvCxnSpPr>
        <p:spPr>
          <a:xfrm flipH="1" flipV="1">
            <a:off x="0" y="876300"/>
            <a:ext cx="5246255" cy="17098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screenshot of a phone&#10;&#10;Description automatically generated">
            <a:extLst>
              <a:ext uri="{FF2B5EF4-FFF2-40B4-BE49-F238E27FC236}">
                <a16:creationId xmlns:a16="http://schemas.microsoft.com/office/drawing/2014/main" id="{1AF102BD-2AAD-10F0-C61F-EE0C1A123597}"/>
              </a:ext>
            </a:extLst>
          </p:cNvPr>
          <p:cNvPicPr>
            <a:picLocks noChangeAspect="1"/>
          </p:cNvPicPr>
          <p:nvPr/>
        </p:nvPicPr>
        <p:blipFill>
          <a:blip r:embed="rId3"/>
          <a:stretch>
            <a:fillRect/>
          </a:stretch>
        </p:blipFill>
        <p:spPr>
          <a:xfrm>
            <a:off x="5711515" y="438267"/>
            <a:ext cx="5480360" cy="6250956"/>
          </a:xfrm>
          <a:prstGeom prst="rect">
            <a:avLst/>
          </a:prstGeom>
        </p:spPr>
      </p:pic>
      <p:pic>
        <p:nvPicPr>
          <p:cNvPr id="8" name="Picture 7" descr="A screenshot of a video&#10;&#10;Description automatically generated">
            <a:extLst>
              <a:ext uri="{FF2B5EF4-FFF2-40B4-BE49-F238E27FC236}">
                <a16:creationId xmlns:a16="http://schemas.microsoft.com/office/drawing/2014/main" id="{D6C95608-D8D5-4AAA-79AA-54F6584DEC1A}"/>
              </a:ext>
            </a:extLst>
          </p:cNvPr>
          <p:cNvPicPr>
            <a:picLocks noChangeAspect="1"/>
          </p:cNvPicPr>
          <p:nvPr/>
        </p:nvPicPr>
        <p:blipFill>
          <a:blip r:embed="rId4"/>
          <a:stretch>
            <a:fillRect/>
          </a:stretch>
        </p:blipFill>
        <p:spPr>
          <a:xfrm>
            <a:off x="348262" y="2403802"/>
            <a:ext cx="4817094" cy="2038814"/>
          </a:xfrm>
          <a:prstGeom prst="rect">
            <a:avLst/>
          </a:prstGeom>
        </p:spPr>
      </p:pic>
      <p:pic>
        <p:nvPicPr>
          <p:cNvPr id="7" name="Picture 6" descr="A screenshot of a video game&#10;&#10;Description automatically generated">
            <a:extLst>
              <a:ext uri="{FF2B5EF4-FFF2-40B4-BE49-F238E27FC236}">
                <a16:creationId xmlns:a16="http://schemas.microsoft.com/office/drawing/2014/main" id="{7F205078-A390-81B8-99A5-7210E226AF36}"/>
              </a:ext>
            </a:extLst>
          </p:cNvPr>
          <p:cNvPicPr>
            <a:picLocks noChangeAspect="1"/>
          </p:cNvPicPr>
          <p:nvPr/>
        </p:nvPicPr>
        <p:blipFill>
          <a:blip r:embed="rId5"/>
          <a:stretch>
            <a:fillRect/>
          </a:stretch>
        </p:blipFill>
        <p:spPr>
          <a:xfrm>
            <a:off x="447120" y="4976043"/>
            <a:ext cx="5110744" cy="795223"/>
          </a:xfrm>
          <a:prstGeom prst="rect">
            <a:avLst/>
          </a:prstGeom>
        </p:spPr>
      </p:pic>
    </p:spTree>
    <p:extLst>
      <p:ext uri="{BB962C8B-B14F-4D97-AF65-F5344CB8AC3E}">
        <p14:creationId xmlns:p14="http://schemas.microsoft.com/office/powerpoint/2010/main" val="2244635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333403" y="1933957"/>
            <a:ext cx="3644490" cy="1204912"/>
          </a:xfrm>
        </p:spPr>
        <p:txBody>
          <a:bodyPr>
            <a:normAutofit/>
          </a:bodyPr>
          <a:lstStyle/>
          <a:p>
            <a:r>
              <a:rPr lang="en-US" b="1"/>
              <a:t>INFORMAL notes/ UPDATES</a:t>
            </a:r>
          </a:p>
        </p:txBody>
      </p:sp>
      <p:sp>
        <p:nvSpPr>
          <p:cNvPr id="6" name="Slide Number Placeholder 5">
            <a:extLst>
              <a:ext uri="{FF2B5EF4-FFF2-40B4-BE49-F238E27FC236}">
                <a16:creationId xmlns:a16="http://schemas.microsoft.com/office/drawing/2014/main" id="{7C4B8313-9270-4128-8674-3A3E42B806BC}"/>
              </a:ext>
            </a:extLst>
          </p:cNvPr>
          <p:cNvSpPr>
            <a:spLocks noGrp="1"/>
          </p:cNvSpPr>
          <p:nvPr>
            <p:ph type="sldNum" sz="quarter" idx="12"/>
          </p:nvPr>
        </p:nvSpPr>
        <p:spPr/>
        <p:txBody>
          <a:bodyPr/>
          <a:lstStyle/>
          <a:p>
            <a:fld id="{A49DFD55-3C28-40EF-9E31-A92D2E4017FF}" type="slidenum">
              <a:rPr lang="en-US" smtClean="0"/>
              <a:pPr/>
              <a:t>23</a:t>
            </a:fld>
            <a:endParaRPr lang="en-US"/>
          </a:p>
        </p:txBody>
      </p:sp>
      <p:sp>
        <p:nvSpPr>
          <p:cNvPr id="3" name="Text Placeholder 2">
            <a:extLst>
              <a:ext uri="{FF2B5EF4-FFF2-40B4-BE49-F238E27FC236}">
                <a16:creationId xmlns:a16="http://schemas.microsoft.com/office/drawing/2014/main" id="{FED19BCA-B61F-4EA6-A1FB-CCA3BD8506FB}"/>
              </a:ext>
            </a:extLst>
          </p:cNvPr>
          <p:cNvSpPr>
            <a:spLocks noGrp="1"/>
          </p:cNvSpPr>
          <p:nvPr>
            <p:ph sz="half" idx="14"/>
          </p:nvPr>
        </p:nvSpPr>
        <p:spPr>
          <a:xfrm>
            <a:off x="584359" y="3233311"/>
            <a:ext cx="3396694" cy="2536826"/>
          </a:xfrm>
        </p:spPr>
        <p:txBody>
          <a:bodyPr vert="horz" lIns="91440" tIns="0" rIns="91440" bIns="45720" rtlCol="0" anchor="t">
            <a:noAutofit/>
          </a:bodyPr>
          <a:lstStyle/>
          <a:p>
            <a:pPr marL="342900" indent="-342900">
              <a:buChar char="•"/>
            </a:pPr>
            <a:endParaRPr lang="en-US" sz="2000"/>
          </a:p>
          <a:p>
            <a:endParaRPr lang="en-US" sz="2000"/>
          </a:p>
          <a:p>
            <a:pPr marL="285750" indent="-285750">
              <a:buChar char="•"/>
            </a:pPr>
            <a:endParaRPr lang="en-US" sz="2000"/>
          </a:p>
        </p:txBody>
      </p:sp>
      <p:cxnSp>
        <p:nvCxnSpPr>
          <p:cNvPr id="23" name="Straight Connector 22">
            <a:extLst>
              <a:ext uri="{FF2B5EF4-FFF2-40B4-BE49-F238E27FC236}">
                <a16:creationId xmlns:a16="http://schemas.microsoft.com/office/drawing/2014/main" id="{D87F08D6-2CA7-4A5A-BE34-07113DCA535D}"/>
              </a:ext>
              <a:ext uri="{C183D7F6-B498-43B3-948B-1728B52AA6E4}">
                <adec:decorative xmlns:adec="http://schemas.microsoft.com/office/drawing/2017/decorative" val="1"/>
              </a:ext>
            </a:extLst>
          </p:cNvPr>
          <p:cNvCxnSpPr>
            <a:cxnSpLocks/>
          </p:cNvCxnSpPr>
          <p:nvPr userDrawn="1"/>
        </p:nvCxnSpPr>
        <p:spPr>
          <a:xfrm flipH="1" flipV="1">
            <a:off x="0" y="876300"/>
            <a:ext cx="5246255" cy="17098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A screenshot of a football stadium&#10;&#10;Description automatically generated">
            <a:extLst>
              <a:ext uri="{FF2B5EF4-FFF2-40B4-BE49-F238E27FC236}">
                <a16:creationId xmlns:a16="http://schemas.microsoft.com/office/drawing/2014/main" id="{22BE3739-8C77-7B40-2660-6BE80C4734B9}"/>
              </a:ext>
            </a:extLst>
          </p:cNvPr>
          <p:cNvPicPr>
            <a:picLocks noChangeAspect="1"/>
          </p:cNvPicPr>
          <p:nvPr/>
        </p:nvPicPr>
        <p:blipFill rotWithShape="1">
          <a:blip r:embed="rId4"/>
          <a:srcRect t="2483" r="483" b="6320"/>
          <a:stretch/>
        </p:blipFill>
        <p:spPr>
          <a:xfrm>
            <a:off x="8419447" y="172139"/>
            <a:ext cx="3413179" cy="6503761"/>
          </a:xfrm>
          <a:prstGeom prst="rect">
            <a:avLst/>
          </a:prstGeom>
        </p:spPr>
      </p:pic>
      <p:pic>
        <p:nvPicPr>
          <p:cNvPr id="7" name="Picture 6" descr="A screenshot of a social media post&#10;&#10;Description automatically generated">
            <a:extLst>
              <a:ext uri="{FF2B5EF4-FFF2-40B4-BE49-F238E27FC236}">
                <a16:creationId xmlns:a16="http://schemas.microsoft.com/office/drawing/2014/main" id="{BBF62854-8EA2-6C71-FC44-8D4A5A8284DE}"/>
              </a:ext>
            </a:extLst>
          </p:cNvPr>
          <p:cNvPicPr>
            <a:picLocks noChangeAspect="1"/>
          </p:cNvPicPr>
          <p:nvPr/>
        </p:nvPicPr>
        <p:blipFill>
          <a:blip r:embed="rId5"/>
          <a:stretch>
            <a:fillRect/>
          </a:stretch>
        </p:blipFill>
        <p:spPr>
          <a:xfrm>
            <a:off x="4320024" y="1219464"/>
            <a:ext cx="3894674" cy="4029697"/>
          </a:xfrm>
          <a:prstGeom prst="rect">
            <a:avLst/>
          </a:prstGeom>
        </p:spPr>
      </p:pic>
      <p:sp>
        <p:nvSpPr>
          <p:cNvPr id="8" name="Text Placeholder 2">
            <a:extLst>
              <a:ext uri="{FF2B5EF4-FFF2-40B4-BE49-F238E27FC236}">
                <a16:creationId xmlns:a16="http://schemas.microsoft.com/office/drawing/2014/main" id="{B61CDC87-B3A0-3381-B83F-DDE168E9A7A2}"/>
              </a:ext>
            </a:extLst>
          </p:cNvPr>
          <p:cNvSpPr txBox="1">
            <a:spLocks/>
          </p:cNvSpPr>
          <p:nvPr/>
        </p:nvSpPr>
        <p:spPr>
          <a:xfrm>
            <a:off x="459521" y="3525585"/>
            <a:ext cx="3647645" cy="2536826"/>
          </a:xfrm>
          <a:prstGeom prst="rect">
            <a:avLst/>
          </a:prstGeom>
        </p:spPr>
        <p:txBody>
          <a:bodyPr vert="horz" lIns="91440" tIns="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800" b="0" kern="1200" spc="50" baseline="0">
                <a:solidFill>
                  <a:schemeClr val="tx1"/>
                </a:solidFill>
                <a:latin typeface="+mn-lt"/>
                <a:ea typeface="+mn-ea"/>
                <a:cs typeface="+mn-cs"/>
              </a:defRPr>
            </a:lvl1pPr>
            <a:lvl2pPr marL="283464"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2pPr>
            <a:lvl3pPr marL="566928"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3pPr>
            <a:lvl4pPr marL="859536"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4pPr>
            <a:lvl5pPr marL="1152144"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Why not? Biggest news in the country at the moment. Messengers are less formal channel</a:t>
            </a:r>
          </a:p>
        </p:txBody>
      </p:sp>
    </p:spTree>
    <p:extLst>
      <p:ext uri="{BB962C8B-B14F-4D97-AF65-F5344CB8AC3E}">
        <p14:creationId xmlns:p14="http://schemas.microsoft.com/office/powerpoint/2010/main" val="1427790093"/>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588923" y="1727395"/>
            <a:ext cx="2938247" cy="1204912"/>
          </a:xfrm>
        </p:spPr>
        <p:txBody>
          <a:bodyPr>
            <a:normAutofit/>
          </a:bodyPr>
          <a:lstStyle/>
          <a:p>
            <a:r>
              <a:rPr lang="en-US" b="1">
                <a:ea typeface="+mj-lt"/>
                <a:cs typeface="+mj-lt"/>
              </a:rPr>
              <a:t>Engagement:</a:t>
            </a:r>
            <a:br>
              <a:rPr lang="en-US" b="1"/>
            </a:br>
            <a:r>
              <a:rPr lang="en-US" b="1">
                <a:highlight>
                  <a:srgbClr val="FFFF00"/>
                </a:highlight>
              </a:rPr>
              <a:t>REACTIONS</a:t>
            </a:r>
            <a:endParaRPr lang="en-US">
              <a:highlight>
                <a:srgbClr val="FFFF00"/>
              </a:highlight>
            </a:endParaRPr>
          </a:p>
        </p:txBody>
      </p:sp>
      <p:sp>
        <p:nvSpPr>
          <p:cNvPr id="6" name="Slide Number Placeholder 5">
            <a:extLst>
              <a:ext uri="{FF2B5EF4-FFF2-40B4-BE49-F238E27FC236}">
                <a16:creationId xmlns:a16="http://schemas.microsoft.com/office/drawing/2014/main" id="{7C4B8313-9270-4128-8674-3A3E42B806BC}"/>
              </a:ext>
            </a:extLst>
          </p:cNvPr>
          <p:cNvSpPr>
            <a:spLocks noGrp="1"/>
          </p:cNvSpPr>
          <p:nvPr>
            <p:ph type="sldNum" sz="quarter" idx="12"/>
          </p:nvPr>
        </p:nvSpPr>
        <p:spPr/>
        <p:txBody>
          <a:bodyPr/>
          <a:lstStyle/>
          <a:p>
            <a:fld id="{A49DFD55-3C28-40EF-9E31-A92D2E4017FF}" type="slidenum">
              <a:rPr lang="en-US" smtClean="0"/>
              <a:pPr/>
              <a:t>24</a:t>
            </a:fld>
            <a:endParaRPr lang="en-US"/>
          </a:p>
        </p:txBody>
      </p:sp>
      <p:sp>
        <p:nvSpPr>
          <p:cNvPr id="3" name="Text Placeholder 2">
            <a:extLst>
              <a:ext uri="{FF2B5EF4-FFF2-40B4-BE49-F238E27FC236}">
                <a16:creationId xmlns:a16="http://schemas.microsoft.com/office/drawing/2014/main" id="{FED19BCA-B61F-4EA6-A1FB-CCA3BD8506FB}"/>
              </a:ext>
            </a:extLst>
          </p:cNvPr>
          <p:cNvSpPr>
            <a:spLocks noGrp="1"/>
          </p:cNvSpPr>
          <p:nvPr>
            <p:ph sz="half" idx="14"/>
          </p:nvPr>
        </p:nvSpPr>
        <p:spPr>
          <a:xfrm>
            <a:off x="584359" y="3233311"/>
            <a:ext cx="2933518" cy="2536826"/>
          </a:xfrm>
        </p:spPr>
        <p:txBody>
          <a:bodyPr vert="horz" lIns="91440" tIns="0" rIns="91440" bIns="45720" rtlCol="0" anchor="t">
            <a:noAutofit/>
          </a:bodyPr>
          <a:lstStyle/>
          <a:p>
            <a:pPr marL="285750" indent="-285750">
              <a:buChar char="•"/>
            </a:pPr>
            <a:r>
              <a:rPr lang="en-US" sz="2000"/>
              <a:t>Choice of emojis</a:t>
            </a:r>
          </a:p>
          <a:p>
            <a:pPr marL="285750" indent="-285750">
              <a:buChar char="•"/>
            </a:pPr>
            <a:r>
              <a:rPr lang="en-US" sz="2000"/>
              <a:t>Relevance</a:t>
            </a:r>
          </a:p>
          <a:p>
            <a:endParaRPr lang="en-US" sz="2000"/>
          </a:p>
          <a:p>
            <a:pPr marL="285750" indent="-285750">
              <a:buChar char="•"/>
            </a:pPr>
            <a:endParaRPr lang="en-US" sz="2000"/>
          </a:p>
        </p:txBody>
      </p:sp>
      <p:cxnSp>
        <p:nvCxnSpPr>
          <p:cNvPr id="23" name="Straight Connector 22">
            <a:extLst>
              <a:ext uri="{FF2B5EF4-FFF2-40B4-BE49-F238E27FC236}">
                <a16:creationId xmlns:a16="http://schemas.microsoft.com/office/drawing/2014/main" id="{D87F08D6-2CA7-4A5A-BE34-07113DCA535D}"/>
              </a:ext>
              <a:ext uri="{C183D7F6-B498-43B3-948B-1728B52AA6E4}">
                <adec:decorative xmlns:adec="http://schemas.microsoft.com/office/drawing/2017/decorative" val="1"/>
              </a:ext>
            </a:extLst>
          </p:cNvPr>
          <p:cNvCxnSpPr>
            <a:cxnSpLocks/>
          </p:cNvCxnSpPr>
          <p:nvPr userDrawn="1"/>
        </p:nvCxnSpPr>
        <p:spPr>
          <a:xfrm flipH="1" flipV="1">
            <a:off x="0" y="876300"/>
            <a:ext cx="5246255" cy="17098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descr="A screenshot of a person&#10;&#10;Description automatically generated">
            <a:extLst>
              <a:ext uri="{FF2B5EF4-FFF2-40B4-BE49-F238E27FC236}">
                <a16:creationId xmlns:a16="http://schemas.microsoft.com/office/drawing/2014/main" id="{27D75037-7E58-5A09-3EC1-74B0F0C7DF4E}"/>
              </a:ext>
            </a:extLst>
          </p:cNvPr>
          <p:cNvPicPr>
            <a:picLocks noChangeAspect="1"/>
          </p:cNvPicPr>
          <p:nvPr/>
        </p:nvPicPr>
        <p:blipFill rotWithShape="1">
          <a:blip r:embed="rId3"/>
          <a:srcRect t="2542" r="571" b="7219"/>
          <a:stretch/>
        </p:blipFill>
        <p:spPr>
          <a:xfrm>
            <a:off x="8454626" y="175309"/>
            <a:ext cx="3271772" cy="6545089"/>
          </a:xfrm>
          <a:prstGeom prst="rect">
            <a:avLst/>
          </a:prstGeom>
          <a:ln>
            <a:noFill/>
          </a:ln>
          <a:effectLst>
            <a:outerShdw blurRad="292100" dist="139700" dir="2700000" algn="tl" rotWithShape="0">
              <a:srgbClr val="333333">
                <a:alpha val="65000"/>
              </a:srgbClr>
            </a:outerShdw>
          </a:effectLst>
        </p:spPr>
      </p:pic>
      <p:pic>
        <p:nvPicPr>
          <p:cNvPr id="13" name="Picture 12" descr="A screenshot of a phone&#10;&#10;Description automatically generated">
            <a:extLst>
              <a:ext uri="{FF2B5EF4-FFF2-40B4-BE49-F238E27FC236}">
                <a16:creationId xmlns:a16="http://schemas.microsoft.com/office/drawing/2014/main" id="{56110D57-7D5E-24A7-0F90-0C5168C34EAC}"/>
              </a:ext>
            </a:extLst>
          </p:cNvPr>
          <p:cNvPicPr>
            <a:picLocks noChangeAspect="1"/>
          </p:cNvPicPr>
          <p:nvPr/>
        </p:nvPicPr>
        <p:blipFill rotWithShape="1">
          <a:blip r:embed="rId4"/>
          <a:srcRect t="2562" r="362" b="8520"/>
          <a:stretch/>
        </p:blipFill>
        <p:spPr>
          <a:xfrm>
            <a:off x="4914114" y="166017"/>
            <a:ext cx="3297385" cy="6537939"/>
          </a:xfrm>
          <a:prstGeom prst="rect">
            <a:avLst/>
          </a:prstGeom>
          <a:ln>
            <a:noFill/>
          </a:ln>
          <a:effectLst>
            <a:outerShdw blurRad="292100" dist="139700" dir="2700000" algn="tl" rotWithShape="0">
              <a:srgbClr val="333333">
                <a:alpha val="65000"/>
              </a:srgbClr>
            </a:outerShdw>
          </a:effectLst>
        </p:spPr>
      </p:pic>
      <p:pic>
        <p:nvPicPr>
          <p:cNvPr id="4" name="Picture 3" descr="A screenshot of a video chat&#10;&#10;Description automatically generated">
            <a:extLst>
              <a:ext uri="{FF2B5EF4-FFF2-40B4-BE49-F238E27FC236}">
                <a16:creationId xmlns:a16="http://schemas.microsoft.com/office/drawing/2014/main" id="{CD74B096-56B3-8416-373A-3D7B09974C02}"/>
              </a:ext>
            </a:extLst>
          </p:cNvPr>
          <p:cNvPicPr>
            <a:picLocks noChangeAspect="1"/>
          </p:cNvPicPr>
          <p:nvPr/>
        </p:nvPicPr>
        <p:blipFill>
          <a:blip r:embed="rId5"/>
          <a:stretch>
            <a:fillRect/>
          </a:stretch>
        </p:blipFill>
        <p:spPr>
          <a:xfrm>
            <a:off x="324547" y="4701982"/>
            <a:ext cx="4368955" cy="1505647"/>
          </a:xfrm>
          <a:prstGeom prst="rect">
            <a:avLst/>
          </a:prstGeom>
        </p:spPr>
      </p:pic>
    </p:spTree>
    <p:extLst>
      <p:ext uri="{BB962C8B-B14F-4D97-AF65-F5344CB8AC3E}">
        <p14:creationId xmlns:p14="http://schemas.microsoft.com/office/powerpoint/2010/main" val="3945153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588923" y="1727395"/>
            <a:ext cx="2938247" cy="1204912"/>
          </a:xfrm>
        </p:spPr>
        <p:txBody>
          <a:bodyPr>
            <a:normAutofit/>
          </a:bodyPr>
          <a:lstStyle/>
          <a:p>
            <a:r>
              <a:rPr lang="en-US" b="1">
                <a:ea typeface="+mj-lt"/>
                <a:cs typeface="+mj-lt"/>
              </a:rPr>
              <a:t>Engagement:</a:t>
            </a:r>
            <a:br>
              <a:rPr lang="en-US" b="1"/>
            </a:br>
            <a:r>
              <a:rPr lang="en-US" b="1">
                <a:highlight>
                  <a:srgbClr val="FFFF00"/>
                </a:highlight>
              </a:rPr>
              <a:t>comments</a:t>
            </a:r>
            <a:endParaRPr lang="en-US">
              <a:highlight>
                <a:srgbClr val="FFFF00"/>
              </a:highlight>
            </a:endParaRPr>
          </a:p>
        </p:txBody>
      </p:sp>
      <p:sp>
        <p:nvSpPr>
          <p:cNvPr id="6" name="Slide Number Placeholder 5">
            <a:extLst>
              <a:ext uri="{FF2B5EF4-FFF2-40B4-BE49-F238E27FC236}">
                <a16:creationId xmlns:a16="http://schemas.microsoft.com/office/drawing/2014/main" id="{7C4B8313-9270-4128-8674-3A3E42B806BC}"/>
              </a:ext>
            </a:extLst>
          </p:cNvPr>
          <p:cNvSpPr>
            <a:spLocks noGrp="1"/>
          </p:cNvSpPr>
          <p:nvPr>
            <p:ph type="sldNum" sz="quarter" idx="12"/>
          </p:nvPr>
        </p:nvSpPr>
        <p:spPr/>
        <p:txBody>
          <a:bodyPr/>
          <a:lstStyle/>
          <a:p>
            <a:fld id="{A49DFD55-3C28-40EF-9E31-A92D2E4017FF}" type="slidenum">
              <a:rPr lang="en-US" smtClean="0"/>
              <a:pPr/>
              <a:t>25</a:t>
            </a:fld>
            <a:endParaRPr lang="en-US"/>
          </a:p>
        </p:txBody>
      </p:sp>
      <p:sp>
        <p:nvSpPr>
          <p:cNvPr id="3" name="Text Placeholder 2">
            <a:extLst>
              <a:ext uri="{FF2B5EF4-FFF2-40B4-BE49-F238E27FC236}">
                <a16:creationId xmlns:a16="http://schemas.microsoft.com/office/drawing/2014/main" id="{FED19BCA-B61F-4EA6-A1FB-CCA3BD8506FB}"/>
              </a:ext>
            </a:extLst>
          </p:cNvPr>
          <p:cNvSpPr>
            <a:spLocks noGrp="1"/>
          </p:cNvSpPr>
          <p:nvPr>
            <p:ph sz="half" idx="14"/>
          </p:nvPr>
        </p:nvSpPr>
        <p:spPr>
          <a:xfrm>
            <a:off x="830662" y="3248705"/>
            <a:ext cx="3923610" cy="1797917"/>
          </a:xfrm>
        </p:spPr>
        <p:txBody>
          <a:bodyPr vert="horz" lIns="91440" tIns="0" rIns="91440" bIns="45720" rtlCol="0" anchor="t">
            <a:noAutofit/>
          </a:bodyPr>
          <a:lstStyle/>
          <a:p>
            <a:pPr marL="285750" indent="-285750">
              <a:buChar char="•"/>
            </a:pPr>
            <a:r>
              <a:rPr lang="en-US" sz="2000"/>
              <a:t>Comment section under some posts</a:t>
            </a:r>
            <a:endParaRPr lang="en-US"/>
          </a:p>
          <a:p>
            <a:pPr marL="285750" indent="-285750">
              <a:buChar char="•"/>
            </a:pPr>
            <a:r>
              <a:rPr lang="en-US" sz="2000"/>
              <a:t>Space for meaningful discussion and get audience feedback </a:t>
            </a:r>
            <a:endParaRPr lang="en-US"/>
          </a:p>
          <a:p>
            <a:endParaRPr lang="en-US" sz="2000"/>
          </a:p>
          <a:p>
            <a:pPr marL="285750" indent="-285750">
              <a:buChar char="•"/>
            </a:pPr>
            <a:endParaRPr lang="en-US" sz="2000"/>
          </a:p>
        </p:txBody>
      </p:sp>
      <p:cxnSp>
        <p:nvCxnSpPr>
          <p:cNvPr id="23" name="Straight Connector 22">
            <a:extLst>
              <a:ext uri="{FF2B5EF4-FFF2-40B4-BE49-F238E27FC236}">
                <a16:creationId xmlns:a16="http://schemas.microsoft.com/office/drawing/2014/main" id="{D87F08D6-2CA7-4A5A-BE34-07113DCA535D}"/>
              </a:ext>
              <a:ext uri="{C183D7F6-B498-43B3-948B-1728B52AA6E4}">
                <adec:decorative xmlns:adec="http://schemas.microsoft.com/office/drawing/2017/decorative" val="1"/>
              </a:ext>
            </a:extLst>
          </p:cNvPr>
          <p:cNvCxnSpPr>
            <a:cxnSpLocks/>
          </p:cNvCxnSpPr>
          <p:nvPr userDrawn="1"/>
        </p:nvCxnSpPr>
        <p:spPr>
          <a:xfrm flipH="1" flipV="1">
            <a:off x="0" y="876300"/>
            <a:ext cx="5246255" cy="17098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A screenshot of a computer&#10;&#10;Description automatically generated">
            <a:extLst>
              <a:ext uri="{FF2B5EF4-FFF2-40B4-BE49-F238E27FC236}">
                <a16:creationId xmlns:a16="http://schemas.microsoft.com/office/drawing/2014/main" id="{3ECE9D78-F40A-42DF-2F3B-B783E1294935}"/>
              </a:ext>
            </a:extLst>
          </p:cNvPr>
          <p:cNvPicPr>
            <a:picLocks noChangeAspect="1"/>
          </p:cNvPicPr>
          <p:nvPr/>
        </p:nvPicPr>
        <p:blipFill>
          <a:blip r:embed="rId4"/>
          <a:stretch>
            <a:fillRect/>
          </a:stretch>
        </p:blipFill>
        <p:spPr>
          <a:xfrm>
            <a:off x="4139030" y="379049"/>
            <a:ext cx="5438775" cy="2143125"/>
          </a:xfrm>
          <a:prstGeom prst="rect">
            <a:avLst/>
          </a:prstGeom>
        </p:spPr>
      </p:pic>
      <p:pic>
        <p:nvPicPr>
          <p:cNvPr id="4" name="Picture 3" descr="A screenshot of a social media post&#10;&#10;Description automatically generated">
            <a:extLst>
              <a:ext uri="{FF2B5EF4-FFF2-40B4-BE49-F238E27FC236}">
                <a16:creationId xmlns:a16="http://schemas.microsoft.com/office/drawing/2014/main" id="{8C385730-237F-B0F6-2069-569D5E575B50}"/>
              </a:ext>
            </a:extLst>
          </p:cNvPr>
          <p:cNvPicPr>
            <a:picLocks noChangeAspect="1"/>
          </p:cNvPicPr>
          <p:nvPr/>
        </p:nvPicPr>
        <p:blipFill>
          <a:blip r:embed="rId5"/>
          <a:stretch>
            <a:fillRect/>
          </a:stretch>
        </p:blipFill>
        <p:spPr>
          <a:xfrm>
            <a:off x="6451938" y="1624905"/>
            <a:ext cx="4908396" cy="3247561"/>
          </a:xfrm>
          <a:prstGeom prst="rect">
            <a:avLst/>
          </a:prstGeom>
        </p:spPr>
      </p:pic>
      <p:sp>
        <p:nvSpPr>
          <p:cNvPr id="5" name="TextBox 4">
            <a:extLst>
              <a:ext uri="{FF2B5EF4-FFF2-40B4-BE49-F238E27FC236}">
                <a16:creationId xmlns:a16="http://schemas.microsoft.com/office/drawing/2014/main" id="{E05063FD-2A3C-0C4E-F049-7F07690114FE}"/>
              </a:ext>
            </a:extLst>
          </p:cNvPr>
          <p:cNvSpPr txBox="1"/>
          <p:nvPr/>
        </p:nvSpPr>
        <p:spPr>
          <a:xfrm>
            <a:off x="1477819" y="5364788"/>
            <a:ext cx="876684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highlight>
                  <a:srgbClr val="FFFF00"/>
                </a:highlight>
                <a:ea typeface="+mn-lt"/>
                <a:cs typeface="+mn-lt"/>
              </a:rPr>
              <a:t>Important:</a:t>
            </a:r>
            <a:r>
              <a:rPr lang="en-US" sz="2400">
                <a:ea typeface="+mn-lt"/>
                <a:cs typeface="+mn-lt"/>
              </a:rPr>
              <a:t> Moderation may be required to ensure discussions remain on topic and avoid misinformation by trolls and bots. </a:t>
            </a:r>
            <a:endParaRPr lang="en-US" sz="2400"/>
          </a:p>
        </p:txBody>
      </p:sp>
    </p:spTree>
    <p:extLst>
      <p:ext uri="{BB962C8B-B14F-4D97-AF65-F5344CB8AC3E}">
        <p14:creationId xmlns:p14="http://schemas.microsoft.com/office/powerpoint/2010/main" val="3102445232"/>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588923" y="1727395"/>
            <a:ext cx="3114808" cy="1204912"/>
          </a:xfrm>
        </p:spPr>
        <p:txBody>
          <a:bodyPr>
            <a:normAutofit/>
          </a:bodyPr>
          <a:lstStyle/>
          <a:p>
            <a:r>
              <a:rPr lang="en-US" b="1"/>
              <a:t>Engagement:</a:t>
            </a:r>
            <a:br>
              <a:rPr lang="en-US" b="1"/>
            </a:br>
            <a:r>
              <a:rPr lang="en-US" b="1">
                <a:highlight>
                  <a:srgbClr val="FFFF00"/>
                </a:highlight>
              </a:rPr>
              <a:t>contact</a:t>
            </a:r>
            <a:endParaRPr lang="en-US">
              <a:highlight>
                <a:srgbClr val="FFFF00"/>
              </a:highlight>
            </a:endParaRPr>
          </a:p>
        </p:txBody>
      </p:sp>
      <p:sp>
        <p:nvSpPr>
          <p:cNvPr id="6" name="Slide Number Placeholder 5">
            <a:extLst>
              <a:ext uri="{FF2B5EF4-FFF2-40B4-BE49-F238E27FC236}">
                <a16:creationId xmlns:a16="http://schemas.microsoft.com/office/drawing/2014/main" id="{7C4B8313-9270-4128-8674-3A3E42B806BC}"/>
              </a:ext>
            </a:extLst>
          </p:cNvPr>
          <p:cNvSpPr>
            <a:spLocks noGrp="1"/>
          </p:cNvSpPr>
          <p:nvPr>
            <p:ph type="sldNum" sz="quarter" idx="12"/>
          </p:nvPr>
        </p:nvSpPr>
        <p:spPr>
          <a:xfrm>
            <a:off x="7676271" y="6416507"/>
            <a:ext cx="987552" cy="365125"/>
          </a:xfrm>
        </p:spPr>
        <p:txBody>
          <a:bodyPr/>
          <a:lstStyle/>
          <a:p>
            <a:fld id="{A49DFD55-3C28-40EF-9E31-A92D2E4017FF}" type="slidenum">
              <a:rPr lang="en-US" smtClean="0"/>
              <a:pPr/>
              <a:t>26</a:t>
            </a:fld>
            <a:endParaRPr lang="en-US"/>
          </a:p>
        </p:txBody>
      </p:sp>
      <p:sp>
        <p:nvSpPr>
          <p:cNvPr id="3" name="Text Placeholder 2">
            <a:extLst>
              <a:ext uri="{FF2B5EF4-FFF2-40B4-BE49-F238E27FC236}">
                <a16:creationId xmlns:a16="http://schemas.microsoft.com/office/drawing/2014/main" id="{FED19BCA-B61F-4EA6-A1FB-CCA3BD8506FB}"/>
              </a:ext>
            </a:extLst>
          </p:cNvPr>
          <p:cNvSpPr>
            <a:spLocks noGrp="1"/>
          </p:cNvSpPr>
          <p:nvPr>
            <p:ph sz="half" idx="14"/>
          </p:nvPr>
        </p:nvSpPr>
        <p:spPr>
          <a:xfrm>
            <a:off x="586071" y="3028383"/>
            <a:ext cx="3121408" cy="2536826"/>
          </a:xfrm>
        </p:spPr>
        <p:txBody>
          <a:bodyPr vert="horz" lIns="91440" tIns="0" rIns="91440" bIns="45720" rtlCol="0" anchor="t">
            <a:noAutofit/>
          </a:bodyPr>
          <a:lstStyle/>
          <a:p>
            <a:pPr marL="285750" indent="-285750">
              <a:buChar char="•"/>
            </a:pPr>
            <a:r>
              <a:rPr lang="en-US" sz="2000"/>
              <a:t>Submissions </a:t>
            </a:r>
            <a:br>
              <a:rPr lang="en-US" sz="2000"/>
            </a:br>
            <a:r>
              <a:rPr lang="en-US" sz="2000"/>
              <a:t>by an audience</a:t>
            </a:r>
          </a:p>
          <a:p>
            <a:pPr marL="568960" lvl="1" indent="-457200">
              <a:buFont typeface="Courier New" panose="020B0604020202020204" pitchFamily="34" charset="0"/>
              <a:buChar char="o"/>
            </a:pPr>
            <a:r>
              <a:rPr lang="en-US" sz="2000"/>
              <a:t>Telegram chat</a:t>
            </a:r>
          </a:p>
          <a:p>
            <a:pPr marL="568960" lvl="1" indent="-457200">
              <a:buFont typeface="Courier New" panose="020B0604020202020204" pitchFamily="34" charset="0"/>
              <a:buChar char="o"/>
            </a:pPr>
            <a:r>
              <a:rPr lang="en-US" sz="2000"/>
              <a:t>Signal (safe submissions)</a:t>
            </a:r>
          </a:p>
          <a:p>
            <a:pPr marL="568960" lvl="1" indent="-457200">
              <a:buFont typeface="Courier New" panose="020B0604020202020204" pitchFamily="34" charset="0"/>
              <a:buChar char="o"/>
            </a:pPr>
            <a:r>
              <a:rPr lang="en-US" sz="2000"/>
              <a:t>Other platforms</a:t>
            </a:r>
          </a:p>
          <a:p>
            <a:pPr marL="285750" indent="-285750">
              <a:buChar char="•"/>
            </a:pPr>
            <a:endParaRPr lang="en-US" sz="2000"/>
          </a:p>
          <a:p>
            <a:pPr marL="285750" indent="-285750">
              <a:buChar char="•"/>
            </a:pPr>
            <a:endParaRPr lang="en-US" sz="2000"/>
          </a:p>
        </p:txBody>
      </p:sp>
      <p:cxnSp>
        <p:nvCxnSpPr>
          <p:cNvPr id="23" name="Straight Connector 22">
            <a:extLst>
              <a:ext uri="{FF2B5EF4-FFF2-40B4-BE49-F238E27FC236}">
                <a16:creationId xmlns:a16="http://schemas.microsoft.com/office/drawing/2014/main" id="{D87F08D6-2CA7-4A5A-BE34-07113DCA535D}"/>
              </a:ext>
              <a:ext uri="{C183D7F6-B498-43B3-948B-1728B52AA6E4}">
                <adec:decorative xmlns:adec="http://schemas.microsoft.com/office/drawing/2017/decorative" val="1"/>
              </a:ext>
            </a:extLst>
          </p:cNvPr>
          <p:cNvCxnSpPr>
            <a:cxnSpLocks/>
          </p:cNvCxnSpPr>
          <p:nvPr userDrawn="1"/>
        </p:nvCxnSpPr>
        <p:spPr>
          <a:xfrm flipH="1" flipV="1">
            <a:off x="0" y="876300"/>
            <a:ext cx="5246255" cy="17098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person with his arms crossed&#10;&#10;Description automatically generated">
            <a:extLst>
              <a:ext uri="{FF2B5EF4-FFF2-40B4-BE49-F238E27FC236}">
                <a16:creationId xmlns:a16="http://schemas.microsoft.com/office/drawing/2014/main" id="{33D4B7A4-90E6-777B-3D4D-65D6612B0F12}"/>
              </a:ext>
            </a:extLst>
          </p:cNvPr>
          <p:cNvPicPr>
            <a:picLocks noChangeAspect="1"/>
          </p:cNvPicPr>
          <p:nvPr/>
        </p:nvPicPr>
        <p:blipFill rotWithShape="1">
          <a:blip r:embed="rId4"/>
          <a:srcRect t="5970" r="845" b="620"/>
          <a:stretch/>
        </p:blipFill>
        <p:spPr>
          <a:xfrm>
            <a:off x="4086619" y="362287"/>
            <a:ext cx="4008694" cy="6136578"/>
          </a:xfrm>
          <a:prstGeom prst="rect">
            <a:avLst/>
          </a:prstGeom>
        </p:spPr>
      </p:pic>
    </p:spTree>
    <p:extLst>
      <p:ext uri="{BB962C8B-B14F-4D97-AF65-F5344CB8AC3E}">
        <p14:creationId xmlns:p14="http://schemas.microsoft.com/office/powerpoint/2010/main" val="2427537045"/>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225987" y="1441507"/>
            <a:ext cx="4406490" cy="1204912"/>
          </a:xfrm>
        </p:spPr>
        <p:txBody>
          <a:bodyPr>
            <a:normAutofit fontScale="90000"/>
          </a:bodyPr>
          <a:lstStyle/>
          <a:p>
            <a:r>
              <a:rPr lang="en-US" b="1"/>
              <a:t>CROSS PROMOTION:</a:t>
            </a:r>
            <a:br>
              <a:rPr lang="en-US" b="1"/>
            </a:br>
            <a:r>
              <a:rPr lang="en-US" b="1" u="sng">
                <a:highlight>
                  <a:srgbClr val="FFFF00"/>
                </a:highlight>
              </a:rPr>
              <a:t>LINKS </a:t>
            </a:r>
            <a:r>
              <a:rPr lang="en-US" b="1"/>
              <a:t>TO THE CHANNELS </a:t>
            </a:r>
            <a:r>
              <a:rPr lang="en-US" b="1">
                <a:highlight>
                  <a:srgbClr val="FFFF00"/>
                </a:highlight>
              </a:rPr>
              <a:t>UNDER EACH POST</a:t>
            </a:r>
            <a:r>
              <a:rPr lang="en-US" b="1"/>
              <a:t> </a:t>
            </a:r>
          </a:p>
        </p:txBody>
      </p:sp>
      <p:sp>
        <p:nvSpPr>
          <p:cNvPr id="6" name="Slide Number Placeholder 5">
            <a:extLst>
              <a:ext uri="{FF2B5EF4-FFF2-40B4-BE49-F238E27FC236}">
                <a16:creationId xmlns:a16="http://schemas.microsoft.com/office/drawing/2014/main" id="{7C4B8313-9270-4128-8674-3A3E42B806BC}"/>
              </a:ext>
            </a:extLst>
          </p:cNvPr>
          <p:cNvSpPr>
            <a:spLocks noGrp="1"/>
          </p:cNvSpPr>
          <p:nvPr>
            <p:ph type="sldNum" sz="quarter" idx="12"/>
          </p:nvPr>
        </p:nvSpPr>
        <p:spPr/>
        <p:txBody>
          <a:bodyPr/>
          <a:lstStyle/>
          <a:p>
            <a:fld id="{A49DFD55-3C28-40EF-9E31-A92D2E4017FF}" type="slidenum">
              <a:rPr lang="en-US" smtClean="0"/>
              <a:pPr/>
              <a:t>27</a:t>
            </a:fld>
            <a:endParaRPr lang="en-US"/>
          </a:p>
        </p:txBody>
      </p:sp>
      <p:sp>
        <p:nvSpPr>
          <p:cNvPr id="3" name="Text Placeholder 2">
            <a:extLst>
              <a:ext uri="{FF2B5EF4-FFF2-40B4-BE49-F238E27FC236}">
                <a16:creationId xmlns:a16="http://schemas.microsoft.com/office/drawing/2014/main" id="{FED19BCA-B61F-4EA6-A1FB-CCA3BD8506FB}"/>
              </a:ext>
            </a:extLst>
          </p:cNvPr>
          <p:cNvSpPr>
            <a:spLocks noGrp="1"/>
          </p:cNvSpPr>
          <p:nvPr>
            <p:ph sz="half" idx="14"/>
          </p:nvPr>
        </p:nvSpPr>
        <p:spPr>
          <a:xfrm>
            <a:off x="406907" y="3017227"/>
            <a:ext cx="3686226" cy="3057217"/>
          </a:xfrm>
        </p:spPr>
        <p:txBody>
          <a:bodyPr vert="horz" lIns="91440" tIns="0" rIns="91440" bIns="45720" rtlCol="0" anchor="t">
            <a:noAutofit/>
          </a:bodyPr>
          <a:lstStyle/>
          <a:p>
            <a:r>
              <a:rPr lang="en-US" sz="2000"/>
              <a:t>When forwarding, the links got shared as well</a:t>
            </a:r>
            <a:endParaRPr lang="en-US"/>
          </a:p>
          <a:p>
            <a:pPr marL="285750" indent="-285750">
              <a:buChar char="•"/>
            </a:pPr>
            <a:r>
              <a:rPr lang="en-US" sz="2000"/>
              <a:t>Other RFE/RL </a:t>
            </a:r>
            <a:r>
              <a:rPr lang="en-US" sz="2000" err="1"/>
              <a:t>newsrooms's</a:t>
            </a:r>
            <a:r>
              <a:rPr lang="en-US" sz="2000"/>
              <a:t> Telegram channels</a:t>
            </a:r>
          </a:p>
          <a:p>
            <a:pPr marL="285750" indent="-285750">
              <a:buChar char="•"/>
            </a:pPr>
            <a:r>
              <a:rPr lang="en-US" sz="2000"/>
              <a:t>External media / Partners/ Officials/Bloggers</a:t>
            </a:r>
          </a:p>
          <a:p>
            <a:endParaRPr lang="en-US" sz="2000"/>
          </a:p>
          <a:p>
            <a:endParaRPr lang="en-US" sz="2000"/>
          </a:p>
          <a:p>
            <a:pPr marL="285750" indent="-285750">
              <a:buChar char="•"/>
            </a:pPr>
            <a:endParaRPr lang="en-US" sz="2000"/>
          </a:p>
        </p:txBody>
      </p:sp>
      <p:pic>
        <p:nvPicPr>
          <p:cNvPr id="11" name="Picture 10" descr="A screenshot of a phone&#10;&#10;Description automatically generated">
            <a:extLst>
              <a:ext uri="{FF2B5EF4-FFF2-40B4-BE49-F238E27FC236}">
                <a16:creationId xmlns:a16="http://schemas.microsoft.com/office/drawing/2014/main" id="{713146CC-0B7C-ADAF-E503-6D8D8C88617E}"/>
              </a:ext>
            </a:extLst>
          </p:cNvPr>
          <p:cNvPicPr>
            <a:picLocks noChangeAspect="1"/>
          </p:cNvPicPr>
          <p:nvPr/>
        </p:nvPicPr>
        <p:blipFill>
          <a:blip r:embed="rId4"/>
          <a:stretch>
            <a:fillRect/>
          </a:stretch>
        </p:blipFill>
        <p:spPr>
          <a:xfrm>
            <a:off x="4265020" y="927230"/>
            <a:ext cx="3544138" cy="5148785"/>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3F701EFA-6510-AD3D-5066-5769E1B895BB}"/>
              </a:ext>
            </a:extLst>
          </p:cNvPr>
          <p:cNvPicPr>
            <a:picLocks noChangeAspect="1"/>
          </p:cNvPicPr>
          <p:nvPr/>
        </p:nvPicPr>
        <p:blipFill>
          <a:blip r:embed="rId5"/>
          <a:stretch>
            <a:fillRect/>
          </a:stretch>
        </p:blipFill>
        <p:spPr>
          <a:xfrm>
            <a:off x="7926732" y="66158"/>
            <a:ext cx="4170831" cy="6729212"/>
          </a:xfrm>
          <a:prstGeom prst="rect">
            <a:avLst/>
          </a:prstGeom>
        </p:spPr>
      </p:pic>
    </p:spTree>
    <p:extLst>
      <p:ext uri="{BB962C8B-B14F-4D97-AF65-F5344CB8AC3E}">
        <p14:creationId xmlns:p14="http://schemas.microsoft.com/office/powerpoint/2010/main" val="1095211006"/>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588923" y="1727395"/>
            <a:ext cx="3746710" cy="1204912"/>
          </a:xfrm>
        </p:spPr>
        <p:txBody>
          <a:bodyPr>
            <a:normAutofit fontScale="90000"/>
          </a:bodyPr>
          <a:lstStyle/>
          <a:p>
            <a:r>
              <a:rPr lang="en-US" b="1"/>
              <a:t>Cross promotion:</a:t>
            </a:r>
            <a:br>
              <a:rPr lang="en-US" b="1"/>
            </a:br>
            <a:r>
              <a:rPr lang="en-US" b="1">
                <a:highlight>
                  <a:srgbClr val="FFFF00"/>
                </a:highlight>
              </a:rPr>
              <a:t> recommendations</a:t>
            </a:r>
          </a:p>
        </p:txBody>
      </p:sp>
      <p:sp>
        <p:nvSpPr>
          <p:cNvPr id="6" name="Slide Number Placeholder 5">
            <a:extLst>
              <a:ext uri="{FF2B5EF4-FFF2-40B4-BE49-F238E27FC236}">
                <a16:creationId xmlns:a16="http://schemas.microsoft.com/office/drawing/2014/main" id="{7C4B8313-9270-4128-8674-3A3E42B806BC}"/>
              </a:ext>
            </a:extLst>
          </p:cNvPr>
          <p:cNvSpPr>
            <a:spLocks noGrp="1"/>
          </p:cNvSpPr>
          <p:nvPr>
            <p:ph type="sldNum" sz="quarter" idx="12"/>
          </p:nvPr>
        </p:nvSpPr>
        <p:spPr/>
        <p:txBody>
          <a:bodyPr/>
          <a:lstStyle/>
          <a:p>
            <a:fld id="{A49DFD55-3C28-40EF-9E31-A92D2E4017FF}" type="slidenum">
              <a:rPr lang="en-US" smtClean="0"/>
              <a:pPr/>
              <a:t>28</a:t>
            </a:fld>
            <a:endParaRPr lang="en-US"/>
          </a:p>
        </p:txBody>
      </p:sp>
      <p:sp>
        <p:nvSpPr>
          <p:cNvPr id="3" name="Text Placeholder 2">
            <a:extLst>
              <a:ext uri="{FF2B5EF4-FFF2-40B4-BE49-F238E27FC236}">
                <a16:creationId xmlns:a16="http://schemas.microsoft.com/office/drawing/2014/main" id="{FED19BCA-B61F-4EA6-A1FB-CCA3BD8506FB}"/>
              </a:ext>
            </a:extLst>
          </p:cNvPr>
          <p:cNvSpPr>
            <a:spLocks noGrp="1"/>
          </p:cNvSpPr>
          <p:nvPr>
            <p:ph sz="half" idx="14"/>
          </p:nvPr>
        </p:nvSpPr>
        <p:spPr>
          <a:xfrm>
            <a:off x="733042" y="3307652"/>
            <a:ext cx="2933518" cy="2536826"/>
          </a:xfrm>
        </p:spPr>
        <p:txBody>
          <a:bodyPr vert="horz" lIns="91440" tIns="0" rIns="91440" bIns="45720" rtlCol="0" anchor="t">
            <a:noAutofit/>
          </a:bodyPr>
          <a:lstStyle/>
          <a:p>
            <a:pPr marL="285750" indent="-285750">
              <a:buChar char="•"/>
            </a:pPr>
            <a:r>
              <a:rPr lang="en-US" sz="2000"/>
              <a:t>For </a:t>
            </a:r>
            <a:r>
              <a:rPr lang="en-US" sz="2000" err="1"/>
              <a:t>crosspromotion</a:t>
            </a:r>
            <a:endParaRPr lang="en-US" sz="2000"/>
          </a:p>
          <a:p>
            <a:pPr marL="285750" indent="-285750">
              <a:buChar char="•"/>
            </a:pPr>
            <a:r>
              <a:rPr lang="en-US" sz="2000"/>
              <a:t>Relevant channels  recommending your channel</a:t>
            </a:r>
          </a:p>
          <a:p>
            <a:endParaRPr lang="en-US" sz="2000"/>
          </a:p>
        </p:txBody>
      </p:sp>
      <p:cxnSp>
        <p:nvCxnSpPr>
          <p:cNvPr id="23" name="Straight Connector 22">
            <a:extLst>
              <a:ext uri="{FF2B5EF4-FFF2-40B4-BE49-F238E27FC236}">
                <a16:creationId xmlns:a16="http://schemas.microsoft.com/office/drawing/2014/main" id="{D87F08D6-2CA7-4A5A-BE34-07113DCA535D}"/>
              </a:ext>
              <a:ext uri="{C183D7F6-B498-43B3-948B-1728B52AA6E4}">
                <adec:decorative xmlns:adec="http://schemas.microsoft.com/office/drawing/2017/decorative" val="1"/>
              </a:ext>
            </a:extLst>
          </p:cNvPr>
          <p:cNvCxnSpPr>
            <a:cxnSpLocks/>
          </p:cNvCxnSpPr>
          <p:nvPr userDrawn="1"/>
        </p:nvCxnSpPr>
        <p:spPr>
          <a:xfrm flipH="1" flipV="1">
            <a:off x="0" y="876300"/>
            <a:ext cx="5246255" cy="17098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screenshot of a cell phone&#10;&#10;Description automatically generated">
            <a:extLst>
              <a:ext uri="{FF2B5EF4-FFF2-40B4-BE49-F238E27FC236}">
                <a16:creationId xmlns:a16="http://schemas.microsoft.com/office/drawing/2014/main" id="{43E7FFCE-541B-24AA-54D2-E53ADA9245DA}"/>
              </a:ext>
            </a:extLst>
          </p:cNvPr>
          <p:cNvPicPr>
            <a:picLocks noChangeAspect="1"/>
          </p:cNvPicPr>
          <p:nvPr/>
        </p:nvPicPr>
        <p:blipFill>
          <a:blip r:embed="rId4"/>
          <a:stretch>
            <a:fillRect/>
          </a:stretch>
        </p:blipFill>
        <p:spPr>
          <a:xfrm>
            <a:off x="6685739" y="75156"/>
            <a:ext cx="3587670" cy="6466080"/>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E02B8AE0-6BC0-91CF-4575-DB834FF76DBC}"/>
              </a:ext>
            </a:extLst>
          </p:cNvPr>
          <p:cNvPicPr>
            <a:picLocks noChangeAspect="1"/>
          </p:cNvPicPr>
          <p:nvPr/>
        </p:nvPicPr>
        <p:blipFill>
          <a:blip r:embed="rId5"/>
          <a:stretch>
            <a:fillRect/>
          </a:stretch>
        </p:blipFill>
        <p:spPr>
          <a:xfrm>
            <a:off x="731915" y="3068328"/>
            <a:ext cx="5133975" cy="3286125"/>
          </a:xfrm>
          <a:prstGeom prst="rect">
            <a:avLst/>
          </a:prstGeom>
        </p:spPr>
      </p:pic>
    </p:spTree>
    <p:extLst>
      <p:ext uri="{BB962C8B-B14F-4D97-AF65-F5344CB8AC3E}">
        <p14:creationId xmlns:p14="http://schemas.microsoft.com/office/powerpoint/2010/main" val="1888050191"/>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638442" y="1305726"/>
            <a:ext cx="5737733" cy="2959369"/>
          </a:xfrm>
        </p:spPr>
        <p:txBody>
          <a:bodyPr>
            <a:normAutofit/>
          </a:bodyPr>
          <a:lstStyle/>
          <a:p>
            <a:r>
              <a:rPr lang="en-US" b="1"/>
              <a:t>Follow rfe/rl</a:t>
            </a:r>
            <a:br>
              <a:rPr lang="en-US" b="1"/>
            </a:br>
            <a:r>
              <a:rPr lang="en-US" b="1"/>
              <a:t>telegram channels</a:t>
            </a:r>
          </a:p>
        </p:txBody>
      </p:sp>
      <p:sp>
        <p:nvSpPr>
          <p:cNvPr id="6" name="Slide Number Placeholder 5">
            <a:extLst>
              <a:ext uri="{FF2B5EF4-FFF2-40B4-BE49-F238E27FC236}">
                <a16:creationId xmlns:a16="http://schemas.microsoft.com/office/drawing/2014/main" id="{7C4B8313-9270-4128-8674-3A3E42B806BC}"/>
              </a:ext>
            </a:extLst>
          </p:cNvPr>
          <p:cNvSpPr>
            <a:spLocks noGrp="1"/>
          </p:cNvSpPr>
          <p:nvPr>
            <p:ph type="sldNum" sz="quarter" idx="12"/>
          </p:nvPr>
        </p:nvSpPr>
        <p:spPr/>
        <p:txBody>
          <a:bodyPr/>
          <a:lstStyle/>
          <a:p>
            <a:fld id="{A49DFD55-3C28-40EF-9E31-A92D2E4017FF}" type="slidenum">
              <a:rPr lang="en-US" smtClean="0"/>
              <a:pPr/>
              <a:t>29</a:t>
            </a:fld>
            <a:endParaRPr lang="en-US"/>
          </a:p>
        </p:txBody>
      </p:sp>
      <p:cxnSp>
        <p:nvCxnSpPr>
          <p:cNvPr id="23" name="Straight Connector 22">
            <a:extLst>
              <a:ext uri="{FF2B5EF4-FFF2-40B4-BE49-F238E27FC236}">
                <a16:creationId xmlns:a16="http://schemas.microsoft.com/office/drawing/2014/main" id="{D87F08D6-2CA7-4A5A-BE34-07113DCA535D}"/>
              </a:ext>
              <a:ext uri="{C183D7F6-B498-43B3-948B-1728B52AA6E4}">
                <adec:decorative xmlns:adec="http://schemas.microsoft.com/office/drawing/2017/decorative" val="1"/>
              </a:ext>
            </a:extLst>
          </p:cNvPr>
          <p:cNvCxnSpPr>
            <a:cxnSpLocks/>
          </p:cNvCxnSpPr>
          <p:nvPr userDrawn="1"/>
        </p:nvCxnSpPr>
        <p:spPr>
          <a:xfrm flipH="1" flipV="1">
            <a:off x="0" y="876300"/>
            <a:ext cx="5246255" cy="17098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4" name="Content Placeholder 13">
            <a:extLst>
              <a:ext uri="{FF2B5EF4-FFF2-40B4-BE49-F238E27FC236}">
                <a16:creationId xmlns:a16="http://schemas.microsoft.com/office/drawing/2014/main" id="{198DB854-41A0-F46C-14A2-CDEEF684946A}"/>
              </a:ext>
            </a:extLst>
          </p:cNvPr>
          <p:cNvGraphicFramePr>
            <a:graphicFrameLocks noGrp="1"/>
          </p:cNvGraphicFramePr>
          <p:nvPr>
            <p:ph sz="half" idx="14"/>
            <p:extLst>
              <p:ext uri="{D42A27DB-BD31-4B8C-83A1-F6EECF244321}">
                <p14:modId xmlns:p14="http://schemas.microsoft.com/office/powerpoint/2010/main" val="1398656177"/>
              </p:ext>
            </p:extLst>
          </p:nvPr>
        </p:nvGraphicFramePr>
        <p:xfrm>
          <a:off x="5244369" y="341732"/>
          <a:ext cx="6605032" cy="6517051"/>
        </p:xfrm>
        <a:graphic>
          <a:graphicData uri="http://schemas.openxmlformats.org/drawingml/2006/table">
            <a:tbl>
              <a:tblPr firstRow="1" bandRow="1">
                <a:tableStyleId>{5C22544A-7EE6-4342-B048-85BDC9FD1C3A}</a:tableStyleId>
              </a:tblPr>
              <a:tblGrid>
                <a:gridCol w="3302516">
                  <a:extLst>
                    <a:ext uri="{9D8B030D-6E8A-4147-A177-3AD203B41FA5}">
                      <a16:colId xmlns:a16="http://schemas.microsoft.com/office/drawing/2014/main" val="139424078"/>
                    </a:ext>
                  </a:extLst>
                </a:gridCol>
                <a:gridCol w="3302516">
                  <a:extLst>
                    <a:ext uri="{9D8B030D-6E8A-4147-A177-3AD203B41FA5}">
                      <a16:colId xmlns:a16="http://schemas.microsoft.com/office/drawing/2014/main" val="3792637204"/>
                    </a:ext>
                  </a:extLst>
                </a:gridCol>
              </a:tblGrid>
              <a:tr h="419953">
                <a:tc>
                  <a:txBody>
                    <a:bodyPr/>
                    <a:lstStyle/>
                    <a:p>
                      <a:pPr lvl="0">
                        <a:buNone/>
                      </a:pPr>
                      <a:r>
                        <a:rPr lang="en-US" sz="1600" b="0">
                          <a:solidFill>
                            <a:srgbClr val="0563C1"/>
                          </a:solidFill>
                          <a:effectLst/>
                          <a:latin typeface="Calibri"/>
                          <a:hlinkClick r:id="rId3"/>
                        </a:rPr>
                        <a:t>https://telegram.me/radiofarda</a:t>
                      </a:r>
                      <a:endParaRPr lang="en-US" sz="1600" b="0">
                        <a:effectLst/>
                        <a:latin typeface="Calibri"/>
                      </a:endParaRPr>
                    </a:p>
                  </a:txBody>
                  <a:tcPr anchor="ctr">
                    <a:lnL>
                      <a:noFill/>
                    </a:lnL>
                    <a:lnR>
                      <a:noFill/>
                    </a:lnR>
                    <a:lnT>
                      <a:noFill/>
                    </a:lnT>
                    <a:lnB>
                      <a:noFill/>
                    </a:lnB>
                    <a:noFill/>
                  </a:tcPr>
                </a:tc>
                <a:tc>
                  <a:txBody>
                    <a:bodyPr/>
                    <a:lstStyle/>
                    <a:p>
                      <a:pPr lvl="0">
                        <a:buNone/>
                      </a:pPr>
                      <a:r>
                        <a:rPr lang="en-US" sz="1600" b="0">
                          <a:solidFill>
                            <a:srgbClr val="0563C1"/>
                          </a:solidFill>
                          <a:effectLst/>
                          <a:latin typeface="Calibri"/>
                          <a:hlinkClick r:id="rId4"/>
                        </a:rPr>
                        <a:t>https://t.me/sibrealii</a:t>
                      </a:r>
                      <a:endParaRPr lang="en-US" sz="1600" b="0">
                        <a:effectLst/>
                        <a:latin typeface="Calibri"/>
                      </a:endParaRPr>
                    </a:p>
                  </a:txBody>
                  <a:tcPr anchor="ctr">
                    <a:lnL>
                      <a:noFill/>
                    </a:lnL>
                    <a:lnR>
                      <a:noFill/>
                    </a:lnR>
                    <a:lnT>
                      <a:noFill/>
                    </a:lnT>
                    <a:lnB>
                      <a:noFill/>
                    </a:lnB>
                    <a:noFill/>
                  </a:tcPr>
                </a:tc>
                <a:extLst>
                  <a:ext uri="{0D108BD9-81ED-4DB2-BD59-A6C34878D82A}">
                    <a16:rowId xmlns:a16="http://schemas.microsoft.com/office/drawing/2014/main" val="1426522591"/>
                  </a:ext>
                </a:extLst>
              </a:tr>
              <a:tr h="435507">
                <a:tc>
                  <a:txBody>
                    <a:bodyPr/>
                    <a:lstStyle/>
                    <a:p>
                      <a:pPr lvl="0">
                        <a:buNone/>
                      </a:pPr>
                      <a:r>
                        <a:rPr lang="en-US" sz="1600" b="0">
                          <a:solidFill>
                            <a:srgbClr val="0563C1"/>
                          </a:solidFill>
                          <a:effectLst/>
                          <a:latin typeface="Calibri"/>
                          <a:hlinkClick r:id="rId5"/>
                        </a:rPr>
                        <a:t>https://t.me/radiosvaboda</a:t>
                      </a:r>
                      <a:endParaRPr lang="en-US" sz="1600" b="0">
                        <a:effectLst/>
                        <a:latin typeface="Calibri"/>
                      </a:endParaRPr>
                    </a:p>
                  </a:txBody>
                  <a:tcPr anchor="ctr">
                    <a:lnL>
                      <a:noFill/>
                    </a:lnL>
                    <a:lnR>
                      <a:noFill/>
                    </a:lnR>
                    <a:lnT>
                      <a:noFill/>
                    </a:lnT>
                    <a:lnB>
                      <a:noFill/>
                    </a:lnB>
                    <a:noFill/>
                  </a:tcPr>
                </a:tc>
                <a:tc>
                  <a:txBody>
                    <a:bodyPr/>
                    <a:lstStyle/>
                    <a:p>
                      <a:pPr lvl="0">
                        <a:buNone/>
                      </a:pPr>
                      <a:r>
                        <a:rPr lang="en-US" sz="1600" b="0">
                          <a:solidFill>
                            <a:srgbClr val="0563C1"/>
                          </a:solidFill>
                          <a:effectLst/>
                          <a:latin typeface="Calibri"/>
                          <a:hlinkClick r:id="rId6"/>
                        </a:rPr>
                        <a:t>https://t.me/severrealii</a:t>
                      </a:r>
                      <a:endParaRPr lang="en-US" sz="1600" b="0">
                        <a:effectLst/>
                        <a:latin typeface="Calibri"/>
                      </a:endParaRPr>
                    </a:p>
                  </a:txBody>
                  <a:tcPr anchor="ctr">
                    <a:lnL>
                      <a:noFill/>
                    </a:lnL>
                    <a:lnR>
                      <a:noFill/>
                    </a:lnR>
                    <a:lnT>
                      <a:noFill/>
                    </a:lnT>
                    <a:lnB>
                      <a:noFill/>
                    </a:lnB>
                    <a:noFill/>
                  </a:tcPr>
                </a:tc>
                <a:extLst>
                  <a:ext uri="{0D108BD9-81ED-4DB2-BD59-A6C34878D82A}">
                    <a16:rowId xmlns:a16="http://schemas.microsoft.com/office/drawing/2014/main" val="2890694533"/>
                  </a:ext>
                </a:extLst>
              </a:tr>
              <a:tr h="435507">
                <a:tc>
                  <a:txBody>
                    <a:bodyPr/>
                    <a:lstStyle/>
                    <a:p>
                      <a:pPr lvl="0">
                        <a:buNone/>
                      </a:pPr>
                      <a:r>
                        <a:rPr lang="en-US" sz="1600" b="0">
                          <a:solidFill>
                            <a:srgbClr val="0563C1"/>
                          </a:solidFill>
                          <a:effectLst/>
                          <a:latin typeface="Calibri"/>
                          <a:hlinkClick r:id="rId7"/>
                        </a:rPr>
                        <a:t>https://t.me/ozodlikkanali</a:t>
                      </a:r>
                      <a:endParaRPr lang="en-US" sz="1600" b="0">
                        <a:effectLst/>
                        <a:latin typeface="Calibri"/>
                      </a:endParaRPr>
                    </a:p>
                  </a:txBody>
                  <a:tcPr anchor="ctr">
                    <a:lnL>
                      <a:noFill/>
                    </a:lnL>
                    <a:lnR>
                      <a:noFill/>
                    </a:lnR>
                    <a:lnT>
                      <a:noFill/>
                    </a:lnT>
                    <a:lnB>
                      <a:noFill/>
                    </a:lnB>
                    <a:noFill/>
                  </a:tcPr>
                </a:tc>
                <a:tc>
                  <a:txBody>
                    <a:bodyPr/>
                    <a:lstStyle/>
                    <a:p>
                      <a:pPr lvl="0">
                        <a:buNone/>
                      </a:pPr>
                      <a:r>
                        <a:rPr lang="en-US" sz="1600" b="0">
                          <a:solidFill>
                            <a:srgbClr val="0563C1"/>
                          </a:solidFill>
                          <a:effectLst/>
                          <a:latin typeface="Calibri"/>
                          <a:hlinkClick r:id="rId8"/>
                        </a:rPr>
                        <a:t>https://t.me/podcastRS</a:t>
                      </a:r>
                      <a:endParaRPr lang="en-US" sz="1600" b="0">
                        <a:effectLst/>
                        <a:latin typeface="Calibri"/>
                      </a:endParaRPr>
                    </a:p>
                  </a:txBody>
                  <a:tcPr anchor="ctr">
                    <a:lnL>
                      <a:noFill/>
                    </a:lnL>
                    <a:lnR>
                      <a:noFill/>
                    </a:lnR>
                    <a:lnT>
                      <a:noFill/>
                    </a:lnT>
                    <a:lnB>
                      <a:noFill/>
                    </a:lnB>
                    <a:noFill/>
                  </a:tcPr>
                </a:tc>
                <a:extLst>
                  <a:ext uri="{0D108BD9-81ED-4DB2-BD59-A6C34878D82A}">
                    <a16:rowId xmlns:a16="http://schemas.microsoft.com/office/drawing/2014/main" val="877268841"/>
                  </a:ext>
                </a:extLst>
              </a:tr>
              <a:tr h="435507">
                <a:tc>
                  <a:txBody>
                    <a:bodyPr/>
                    <a:lstStyle/>
                    <a:p>
                      <a:pPr lvl="0">
                        <a:buNone/>
                      </a:pPr>
                      <a:r>
                        <a:rPr lang="en-US" sz="1600" b="0">
                          <a:solidFill>
                            <a:srgbClr val="0563C1"/>
                          </a:solidFill>
                          <a:effectLst/>
                          <a:latin typeface="Calibri"/>
                          <a:hlinkClick r:id="rId9"/>
                        </a:rPr>
                        <a:t>https://t.me/radiosvoboda</a:t>
                      </a:r>
                      <a:endParaRPr lang="en-US" sz="1600" b="0">
                        <a:effectLst/>
                        <a:latin typeface="Calibri"/>
                      </a:endParaRPr>
                    </a:p>
                  </a:txBody>
                  <a:tcPr anchor="ctr">
                    <a:lnL>
                      <a:noFill/>
                    </a:lnL>
                    <a:lnR>
                      <a:noFill/>
                    </a:lnR>
                    <a:lnT>
                      <a:noFill/>
                    </a:lnT>
                    <a:lnB>
                      <a:noFill/>
                    </a:lnB>
                    <a:noFill/>
                  </a:tcPr>
                </a:tc>
                <a:tc>
                  <a:txBody>
                    <a:bodyPr/>
                    <a:lstStyle/>
                    <a:p>
                      <a:pPr lvl="0">
                        <a:buNone/>
                      </a:pPr>
                      <a:r>
                        <a:rPr lang="en-US" sz="1600" b="0">
                          <a:solidFill>
                            <a:srgbClr val="0563C1"/>
                          </a:solidFill>
                          <a:effectLst/>
                          <a:latin typeface="Calibri"/>
                          <a:hlinkClick r:id="rId10"/>
                        </a:rPr>
                        <a:t>https://telegram.me/Azattyk_radiosu</a:t>
                      </a:r>
                      <a:endParaRPr lang="en-US" sz="1600" b="0">
                        <a:effectLst/>
                        <a:latin typeface="Calibri"/>
                      </a:endParaRPr>
                    </a:p>
                  </a:txBody>
                  <a:tcPr anchor="ctr">
                    <a:lnL>
                      <a:noFill/>
                    </a:lnL>
                    <a:lnR>
                      <a:noFill/>
                    </a:lnR>
                    <a:lnT>
                      <a:noFill/>
                    </a:lnT>
                    <a:lnB>
                      <a:noFill/>
                    </a:lnB>
                    <a:noFill/>
                  </a:tcPr>
                </a:tc>
                <a:extLst>
                  <a:ext uri="{0D108BD9-81ED-4DB2-BD59-A6C34878D82A}">
                    <a16:rowId xmlns:a16="http://schemas.microsoft.com/office/drawing/2014/main" val="851681428"/>
                  </a:ext>
                </a:extLst>
              </a:tr>
              <a:tr h="435507">
                <a:tc>
                  <a:txBody>
                    <a:bodyPr/>
                    <a:lstStyle/>
                    <a:p>
                      <a:pPr lvl="0">
                        <a:buNone/>
                      </a:pPr>
                      <a:r>
                        <a:rPr lang="en-US" sz="1600" b="0">
                          <a:solidFill>
                            <a:srgbClr val="0563C1"/>
                          </a:solidFill>
                          <a:effectLst/>
                          <a:latin typeface="Calibri"/>
                          <a:hlinkClick r:id="rId11"/>
                        </a:rPr>
                        <a:t>https://telegram.me/currenttime</a:t>
                      </a:r>
                      <a:endParaRPr lang="en-US" sz="1600" b="0">
                        <a:effectLst/>
                        <a:latin typeface="Calibri"/>
                      </a:endParaRPr>
                    </a:p>
                  </a:txBody>
                  <a:tcPr anchor="ctr">
                    <a:lnL>
                      <a:noFill/>
                    </a:lnL>
                    <a:lnR>
                      <a:noFill/>
                    </a:lnR>
                    <a:lnT>
                      <a:noFill/>
                    </a:lnT>
                    <a:lnB>
                      <a:noFill/>
                    </a:lnB>
                    <a:noFill/>
                  </a:tcPr>
                </a:tc>
                <a:tc>
                  <a:txBody>
                    <a:bodyPr/>
                    <a:lstStyle/>
                    <a:p>
                      <a:pPr lvl="0">
                        <a:buNone/>
                      </a:pPr>
                      <a:r>
                        <a:rPr lang="en-US" sz="1600" b="0">
                          <a:solidFill>
                            <a:srgbClr val="0563C1"/>
                          </a:solidFill>
                          <a:effectLst/>
                          <a:latin typeface="Calibri"/>
                          <a:hlinkClick r:id="rId12"/>
                        </a:rPr>
                        <a:t>https://t.me/azatliqradiosi</a:t>
                      </a:r>
                      <a:endParaRPr lang="en-US" sz="1600" b="0">
                        <a:effectLst/>
                        <a:latin typeface="Calibri"/>
                      </a:endParaRPr>
                    </a:p>
                  </a:txBody>
                  <a:tcPr anchor="ctr">
                    <a:lnL>
                      <a:noFill/>
                    </a:lnL>
                    <a:lnR>
                      <a:noFill/>
                    </a:lnR>
                    <a:lnT>
                      <a:noFill/>
                    </a:lnT>
                    <a:lnB>
                      <a:noFill/>
                    </a:lnB>
                    <a:noFill/>
                  </a:tcPr>
                </a:tc>
                <a:extLst>
                  <a:ext uri="{0D108BD9-81ED-4DB2-BD59-A6C34878D82A}">
                    <a16:rowId xmlns:a16="http://schemas.microsoft.com/office/drawing/2014/main" val="2711912552"/>
                  </a:ext>
                </a:extLst>
              </a:tr>
              <a:tr h="435507">
                <a:tc>
                  <a:txBody>
                    <a:bodyPr/>
                    <a:lstStyle/>
                    <a:p>
                      <a:pPr lvl="0">
                        <a:buNone/>
                      </a:pPr>
                      <a:r>
                        <a:rPr lang="en-US" sz="1600" b="0">
                          <a:solidFill>
                            <a:srgbClr val="0563C1"/>
                          </a:solidFill>
                          <a:effectLst/>
                          <a:latin typeface="Calibri"/>
                          <a:hlinkClick r:id="rId13"/>
                        </a:rPr>
                        <a:t>https://t.me/azatutyuntv</a:t>
                      </a:r>
                      <a:endParaRPr lang="en-US" sz="1600" b="0">
                        <a:effectLst/>
                        <a:latin typeface="Calibri"/>
                      </a:endParaRPr>
                    </a:p>
                  </a:txBody>
                  <a:tcPr anchor="ctr">
                    <a:lnL>
                      <a:noFill/>
                    </a:lnL>
                    <a:lnR>
                      <a:noFill/>
                    </a:lnR>
                    <a:lnT>
                      <a:noFill/>
                    </a:lnT>
                    <a:lnB>
                      <a:noFill/>
                    </a:lnB>
                    <a:noFill/>
                  </a:tcPr>
                </a:tc>
                <a:tc>
                  <a:txBody>
                    <a:bodyPr/>
                    <a:lstStyle/>
                    <a:p>
                      <a:pPr lvl="0">
                        <a:buNone/>
                      </a:pPr>
                      <a:r>
                        <a:rPr lang="en-US" sz="1600" b="0">
                          <a:solidFill>
                            <a:srgbClr val="0563C1"/>
                          </a:solidFill>
                          <a:effectLst/>
                          <a:latin typeface="Calibri"/>
                          <a:hlinkClick r:id="rId14"/>
                        </a:rPr>
                        <a:t>https://t.me/azatlykradiosy</a:t>
                      </a:r>
                      <a:endParaRPr lang="en-US" sz="1600" b="0">
                        <a:effectLst/>
                        <a:latin typeface="Calibri"/>
                      </a:endParaRPr>
                    </a:p>
                  </a:txBody>
                  <a:tcPr anchor="ctr">
                    <a:lnL>
                      <a:noFill/>
                    </a:lnL>
                    <a:lnR>
                      <a:noFill/>
                    </a:lnR>
                    <a:lnT>
                      <a:noFill/>
                    </a:lnT>
                    <a:lnB>
                      <a:noFill/>
                    </a:lnB>
                    <a:noFill/>
                  </a:tcPr>
                </a:tc>
                <a:extLst>
                  <a:ext uri="{0D108BD9-81ED-4DB2-BD59-A6C34878D82A}">
                    <a16:rowId xmlns:a16="http://schemas.microsoft.com/office/drawing/2014/main" val="1840886084"/>
                  </a:ext>
                </a:extLst>
              </a:tr>
              <a:tr h="435507">
                <a:tc>
                  <a:txBody>
                    <a:bodyPr/>
                    <a:lstStyle/>
                    <a:p>
                      <a:pPr lvl="0">
                        <a:buNone/>
                      </a:pPr>
                      <a:r>
                        <a:rPr lang="en-US" sz="1600" b="0">
                          <a:solidFill>
                            <a:srgbClr val="0563C1"/>
                          </a:solidFill>
                          <a:effectLst/>
                          <a:latin typeface="Calibri"/>
                          <a:hlinkClick r:id="rId15"/>
                        </a:rPr>
                        <a:t>https://t.me/radioozodi</a:t>
                      </a:r>
                      <a:endParaRPr lang="en-US" sz="1600" b="0">
                        <a:effectLst/>
                        <a:latin typeface="Calibri"/>
                      </a:endParaRPr>
                    </a:p>
                  </a:txBody>
                  <a:tcPr anchor="ctr">
                    <a:lnL>
                      <a:noFill/>
                    </a:lnL>
                    <a:lnR>
                      <a:noFill/>
                    </a:lnR>
                    <a:lnT>
                      <a:noFill/>
                    </a:lnT>
                    <a:lnB>
                      <a:noFill/>
                    </a:lnB>
                    <a:noFill/>
                  </a:tcPr>
                </a:tc>
                <a:tc>
                  <a:txBody>
                    <a:bodyPr/>
                    <a:lstStyle/>
                    <a:p>
                      <a:pPr lvl="0">
                        <a:buNone/>
                      </a:pPr>
                      <a:r>
                        <a:rPr lang="en-US" sz="1600" b="0">
                          <a:solidFill>
                            <a:srgbClr val="0563C1"/>
                          </a:solidFill>
                          <a:effectLst/>
                          <a:latin typeface="Calibri"/>
                          <a:hlinkClick r:id="rId16"/>
                        </a:rPr>
                        <a:t>https://t.me/ekho_kavkaza</a:t>
                      </a:r>
                      <a:endParaRPr lang="en-US" sz="1600" b="0">
                        <a:effectLst/>
                        <a:latin typeface="Calibri"/>
                      </a:endParaRPr>
                    </a:p>
                  </a:txBody>
                  <a:tcPr anchor="ctr">
                    <a:lnL>
                      <a:noFill/>
                    </a:lnL>
                    <a:lnR>
                      <a:noFill/>
                    </a:lnR>
                    <a:lnT>
                      <a:noFill/>
                    </a:lnT>
                    <a:lnB>
                      <a:noFill/>
                    </a:lnB>
                    <a:noFill/>
                  </a:tcPr>
                </a:tc>
                <a:extLst>
                  <a:ext uri="{0D108BD9-81ED-4DB2-BD59-A6C34878D82A}">
                    <a16:rowId xmlns:a16="http://schemas.microsoft.com/office/drawing/2014/main" val="1810766884"/>
                  </a:ext>
                </a:extLst>
              </a:tr>
              <a:tr h="435507">
                <a:tc>
                  <a:txBody>
                    <a:bodyPr/>
                    <a:lstStyle/>
                    <a:p>
                      <a:pPr lvl="0">
                        <a:buNone/>
                      </a:pPr>
                      <a:r>
                        <a:rPr lang="en-US" sz="1600" b="0">
                          <a:solidFill>
                            <a:srgbClr val="0563C1"/>
                          </a:solidFill>
                          <a:effectLst/>
                          <a:latin typeface="Calibri"/>
                          <a:hlinkClick r:id="rId17"/>
                        </a:rPr>
                        <a:t>https://telegram.me/svoboda_radio</a:t>
                      </a:r>
                      <a:endParaRPr lang="en-US" sz="1600" b="0">
                        <a:effectLst/>
                        <a:latin typeface="Calibri"/>
                      </a:endParaRPr>
                    </a:p>
                  </a:txBody>
                  <a:tcPr anchor="ctr">
                    <a:lnL>
                      <a:noFill/>
                    </a:lnL>
                    <a:lnR>
                      <a:noFill/>
                    </a:lnR>
                    <a:lnT>
                      <a:noFill/>
                    </a:lnT>
                    <a:lnB>
                      <a:noFill/>
                    </a:lnB>
                    <a:noFill/>
                  </a:tcPr>
                </a:tc>
                <a:tc>
                  <a:txBody>
                    <a:bodyPr/>
                    <a:lstStyle/>
                    <a:p>
                      <a:pPr lvl="0">
                        <a:buNone/>
                      </a:pPr>
                      <a:r>
                        <a:rPr lang="en-US" sz="1600" b="0">
                          <a:solidFill>
                            <a:srgbClr val="0563C1"/>
                          </a:solidFill>
                          <a:effectLst/>
                          <a:latin typeface="Calibri"/>
                          <a:hlinkClick r:id="rId18"/>
                        </a:rPr>
                        <a:t>http://t.me/Azattykta</a:t>
                      </a:r>
                      <a:endParaRPr lang="en-US" sz="1600" b="0">
                        <a:effectLst/>
                        <a:latin typeface="Calibri"/>
                      </a:endParaRPr>
                    </a:p>
                  </a:txBody>
                  <a:tcPr anchor="ctr">
                    <a:lnL>
                      <a:noFill/>
                    </a:lnL>
                    <a:lnR>
                      <a:noFill/>
                    </a:lnR>
                    <a:lnT>
                      <a:noFill/>
                    </a:lnT>
                    <a:lnB>
                      <a:noFill/>
                    </a:lnB>
                    <a:noFill/>
                  </a:tcPr>
                </a:tc>
                <a:extLst>
                  <a:ext uri="{0D108BD9-81ED-4DB2-BD59-A6C34878D82A}">
                    <a16:rowId xmlns:a16="http://schemas.microsoft.com/office/drawing/2014/main" val="3621788353"/>
                  </a:ext>
                </a:extLst>
              </a:tr>
              <a:tr h="435507">
                <a:tc>
                  <a:txBody>
                    <a:bodyPr/>
                    <a:lstStyle/>
                    <a:p>
                      <a:pPr lvl="0">
                        <a:buNone/>
                      </a:pPr>
                      <a:r>
                        <a:rPr lang="en-US" sz="1600" b="0">
                          <a:solidFill>
                            <a:srgbClr val="0563C1"/>
                          </a:solidFill>
                          <a:effectLst/>
                          <a:latin typeface="Calibri"/>
                          <a:hlinkClick r:id="rId19"/>
                        </a:rPr>
                        <a:t>https://telegram.me/azattykrus</a:t>
                      </a:r>
                      <a:endParaRPr lang="en-US" sz="1600" b="0">
                        <a:effectLst/>
                        <a:latin typeface="Calibri"/>
                      </a:endParaRPr>
                    </a:p>
                  </a:txBody>
                  <a:tcPr anchor="ctr">
                    <a:lnL>
                      <a:noFill/>
                    </a:lnL>
                    <a:lnR>
                      <a:noFill/>
                    </a:lnR>
                    <a:lnT>
                      <a:noFill/>
                    </a:lnT>
                    <a:lnB>
                      <a:noFill/>
                    </a:lnB>
                    <a:noFill/>
                  </a:tcPr>
                </a:tc>
                <a:tc>
                  <a:txBody>
                    <a:bodyPr/>
                    <a:lstStyle/>
                    <a:p>
                      <a:pPr lvl="0">
                        <a:buNone/>
                      </a:pPr>
                      <a:r>
                        <a:rPr lang="en-US" sz="1600" b="0">
                          <a:solidFill>
                            <a:srgbClr val="000000"/>
                          </a:solidFill>
                          <a:effectLst/>
                          <a:latin typeface="Calibri"/>
                          <a:hlinkClick r:id="rId20"/>
                        </a:rPr>
                        <a:t>https://t.me/radioozodiTv</a:t>
                      </a:r>
                      <a:endParaRPr lang="en-US" sz="1600" b="0">
                        <a:effectLst/>
                        <a:latin typeface="Calibri"/>
                      </a:endParaRPr>
                    </a:p>
                  </a:txBody>
                  <a:tcPr anchor="ctr">
                    <a:lnL>
                      <a:noFill/>
                    </a:lnL>
                    <a:lnR>
                      <a:noFill/>
                    </a:lnR>
                    <a:lnT>
                      <a:noFill/>
                    </a:lnT>
                    <a:lnB>
                      <a:noFill/>
                    </a:lnB>
                    <a:noFill/>
                  </a:tcPr>
                </a:tc>
                <a:extLst>
                  <a:ext uri="{0D108BD9-81ED-4DB2-BD59-A6C34878D82A}">
                    <a16:rowId xmlns:a16="http://schemas.microsoft.com/office/drawing/2014/main" val="1568753394"/>
                  </a:ext>
                </a:extLst>
              </a:tr>
              <a:tr h="435507">
                <a:tc>
                  <a:txBody>
                    <a:bodyPr/>
                    <a:lstStyle/>
                    <a:p>
                      <a:pPr lvl="0">
                        <a:buNone/>
                      </a:pPr>
                      <a:r>
                        <a:rPr lang="en-US" sz="1600" b="0">
                          <a:effectLst/>
                          <a:latin typeface="Calibri"/>
                          <a:hlinkClick r:id="rId21"/>
                        </a:rPr>
                        <a:t>https://t.me/idelrealii</a:t>
                      </a:r>
                      <a:endParaRPr lang="en-US" sz="1600" b="0">
                        <a:effectLst/>
                        <a:latin typeface="Calibri"/>
                      </a:endParaRPr>
                    </a:p>
                  </a:txBody>
                  <a:tcPr anchor="ctr">
                    <a:lnL>
                      <a:noFill/>
                    </a:lnL>
                    <a:lnR>
                      <a:noFill/>
                    </a:lnR>
                    <a:lnT>
                      <a:noFill/>
                    </a:lnT>
                    <a:lnB>
                      <a:noFill/>
                    </a:lnB>
                    <a:noFill/>
                  </a:tcPr>
                </a:tc>
                <a:tc>
                  <a:txBody>
                    <a:bodyPr/>
                    <a:lstStyle/>
                    <a:p>
                      <a:pPr lvl="0">
                        <a:buNone/>
                      </a:pPr>
                      <a:r>
                        <a:rPr lang="en-US" sz="1600" b="0">
                          <a:solidFill>
                            <a:srgbClr val="000000"/>
                          </a:solidFill>
                          <a:effectLst/>
                          <a:latin typeface="Calibri"/>
                          <a:hlinkClick r:id="rId22"/>
                        </a:rPr>
                        <a:t>https://t.me/europalibera</a:t>
                      </a:r>
                      <a:endParaRPr lang="en-US" sz="1600" b="0">
                        <a:effectLst/>
                        <a:latin typeface="Calibri"/>
                      </a:endParaRPr>
                    </a:p>
                  </a:txBody>
                  <a:tcPr anchor="ctr">
                    <a:lnL>
                      <a:noFill/>
                    </a:lnL>
                    <a:lnR>
                      <a:noFill/>
                    </a:lnR>
                    <a:lnT>
                      <a:noFill/>
                    </a:lnT>
                    <a:lnB>
                      <a:noFill/>
                    </a:lnB>
                    <a:noFill/>
                  </a:tcPr>
                </a:tc>
                <a:extLst>
                  <a:ext uri="{0D108BD9-81ED-4DB2-BD59-A6C34878D82A}">
                    <a16:rowId xmlns:a16="http://schemas.microsoft.com/office/drawing/2014/main" val="2568725466"/>
                  </a:ext>
                </a:extLst>
              </a:tr>
              <a:tr h="435507">
                <a:tc>
                  <a:txBody>
                    <a:bodyPr/>
                    <a:lstStyle/>
                    <a:p>
                      <a:pPr lvl="0">
                        <a:buNone/>
                      </a:pPr>
                      <a:r>
                        <a:rPr lang="en-US" sz="1600" b="0">
                          <a:solidFill>
                            <a:srgbClr val="0563C1"/>
                          </a:solidFill>
                          <a:effectLst/>
                          <a:latin typeface="Calibri"/>
                          <a:hlinkClick r:id="rId23"/>
                        </a:rPr>
                        <a:t>https://t.me/krymrealii</a:t>
                      </a:r>
                      <a:endParaRPr lang="en-US" sz="1600" b="0">
                        <a:effectLst/>
                        <a:latin typeface="Calibri"/>
                      </a:endParaRPr>
                    </a:p>
                  </a:txBody>
                  <a:tcPr anchor="ctr">
                    <a:lnL>
                      <a:noFill/>
                    </a:lnL>
                    <a:lnR>
                      <a:noFill/>
                    </a:lnR>
                    <a:lnT>
                      <a:noFill/>
                    </a:lnT>
                    <a:lnB>
                      <a:noFill/>
                    </a:lnB>
                    <a:noFill/>
                  </a:tcPr>
                </a:tc>
                <a:tc>
                  <a:txBody>
                    <a:bodyPr/>
                    <a:lstStyle/>
                    <a:p>
                      <a:pPr lvl="0">
                        <a:buNone/>
                      </a:pPr>
                      <a:r>
                        <a:rPr lang="en-US" sz="1600" b="0">
                          <a:solidFill>
                            <a:srgbClr val="000000"/>
                          </a:solidFill>
                          <a:effectLst/>
                          <a:latin typeface="Calibri"/>
                          <a:hlinkClick r:id="rId24"/>
                        </a:rPr>
                        <a:t>https://t.me/europaliberamd</a:t>
                      </a:r>
                      <a:endParaRPr lang="en-US" sz="1600" b="0">
                        <a:effectLst/>
                        <a:latin typeface="Calibri"/>
                      </a:endParaRPr>
                    </a:p>
                  </a:txBody>
                  <a:tcPr anchor="ctr">
                    <a:lnL>
                      <a:noFill/>
                    </a:lnL>
                    <a:lnR>
                      <a:noFill/>
                    </a:lnR>
                    <a:lnT>
                      <a:noFill/>
                    </a:lnT>
                    <a:lnB>
                      <a:noFill/>
                    </a:lnB>
                    <a:noFill/>
                  </a:tcPr>
                </a:tc>
                <a:extLst>
                  <a:ext uri="{0D108BD9-81ED-4DB2-BD59-A6C34878D82A}">
                    <a16:rowId xmlns:a16="http://schemas.microsoft.com/office/drawing/2014/main" val="1588600585"/>
                  </a:ext>
                </a:extLst>
              </a:tr>
              <a:tr h="435507">
                <a:tc>
                  <a:txBody>
                    <a:bodyPr/>
                    <a:lstStyle/>
                    <a:p>
                      <a:pPr lvl="0">
                        <a:buNone/>
                      </a:pPr>
                      <a:r>
                        <a:rPr lang="en-US" sz="1600" b="0">
                          <a:solidFill>
                            <a:srgbClr val="0563C1"/>
                          </a:solidFill>
                          <a:effectLst/>
                          <a:latin typeface="Calibri"/>
                          <a:hlinkClick r:id="rId25"/>
                        </a:rPr>
                        <a:t>https://t.me/azattyq</a:t>
                      </a:r>
                      <a:endParaRPr lang="en-US" sz="1600" b="0">
                        <a:effectLst/>
                        <a:latin typeface="Calibri"/>
                      </a:endParaRPr>
                    </a:p>
                  </a:txBody>
                  <a:tcPr anchor="ctr">
                    <a:lnL>
                      <a:noFill/>
                    </a:lnL>
                    <a:lnR>
                      <a:noFill/>
                    </a:lnR>
                    <a:lnT>
                      <a:noFill/>
                    </a:lnT>
                    <a:lnB>
                      <a:noFill/>
                    </a:lnB>
                    <a:noFill/>
                  </a:tcPr>
                </a:tc>
                <a:tc>
                  <a:txBody>
                    <a:bodyPr/>
                    <a:lstStyle/>
                    <a:p>
                      <a:pPr lvl="0">
                        <a:buNone/>
                      </a:pPr>
                      <a:r>
                        <a:rPr lang="en-US" sz="1600" b="0">
                          <a:solidFill>
                            <a:srgbClr val="000000"/>
                          </a:solidFill>
                          <a:effectLst/>
                          <a:latin typeface="Calibri"/>
                          <a:hlinkClick r:id="rId26"/>
                        </a:rPr>
                        <a:t>https://t.me/RadioTavisupleba</a:t>
                      </a:r>
                      <a:endParaRPr lang="en-US" sz="1600" b="0">
                        <a:effectLst/>
                        <a:latin typeface="Calibri"/>
                      </a:endParaRPr>
                    </a:p>
                  </a:txBody>
                  <a:tcPr anchor="ctr">
                    <a:lnL>
                      <a:noFill/>
                    </a:lnL>
                    <a:lnR>
                      <a:noFill/>
                    </a:lnR>
                    <a:lnT>
                      <a:noFill/>
                    </a:lnT>
                    <a:lnB>
                      <a:noFill/>
                    </a:lnB>
                    <a:noFill/>
                  </a:tcPr>
                </a:tc>
                <a:extLst>
                  <a:ext uri="{0D108BD9-81ED-4DB2-BD59-A6C34878D82A}">
                    <a16:rowId xmlns:a16="http://schemas.microsoft.com/office/drawing/2014/main" val="3833759618"/>
                  </a:ext>
                </a:extLst>
              </a:tr>
              <a:tr h="435507">
                <a:tc>
                  <a:txBody>
                    <a:bodyPr/>
                    <a:lstStyle/>
                    <a:p>
                      <a:pPr lvl="0">
                        <a:buNone/>
                      </a:pPr>
                      <a:r>
                        <a:rPr lang="en-US" sz="1600" b="0">
                          <a:solidFill>
                            <a:srgbClr val="0563C1"/>
                          </a:solidFill>
                          <a:effectLst/>
                          <a:latin typeface="Calibri"/>
                          <a:hlinkClick r:id="rId27"/>
                        </a:rPr>
                        <a:t>https://t.me/radioazattyq</a:t>
                      </a:r>
                      <a:endParaRPr lang="en-US" sz="1600" b="0">
                        <a:effectLst/>
                        <a:latin typeface="Calibri"/>
                      </a:endParaRPr>
                    </a:p>
                  </a:txBody>
                  <a:tcPr anchor="ctr">
                    <a:lnL>
                      <a:noFill/>
                    </a:lnL>
                    <a:lnR>
                      <a:noFill/>
                    </a:lnR>
                    <a:lnT>
                      <a:noFill/>
                    </a:lnT>
                    <a:lnB>
                      <a:noFill/>
                    </a:lnB>
                    <a:noFill/>
                  </a:tcPr>
                </a:tc>
                <a:tc>
                  <a:txBody>
                    <a:bodyPr/>
                    <a:lstStyle/>
                    <a:p>
                      <a:pPr lvl="0">
                        <a:buNone/>
                      </a:pPr>
                      <a:r>
                        <a:rPr lang="en-US" sz="1600" b="0">
                          <a:solidFill>
                            <a:srgbClr val="000000"/>
                          </a:solidFill>
                          <a:effectLst/>
                          <a:latin typeface="Calibri"/>
                          <a:hlinkClick r:id="rId28"/>
                        </a:rPr>
                        <a:t>https://t.me/kavkazrealii</a:t>
                      </a:r>
                      <a:endParaRPr lang="en-US" sz="1600" b="0">
                        <a:effectLst/>
                        <a:latin typeface="Calibri"/>
                      </a:endParaRPr>
                    </a:p>
                  </a:txBody>
                  <a:tcPr anchor="ctr">
                    <a:lnL>
                      <a:noFill/>
                    </a:lnL>
                    <a:lnR>
                      <a:noFill/>
                    </a:lnR>
                    <a:lnT>
                      <a:noFill/>
                    </a:lnT>
                    <a:lnB>
                      <a:noFill/>
                    </a:lnB>
                    <a:noFill/>
                  </a:tcPr>
                </a:tc>
                <a:extLst>
                  <a:ext uri="{0D108BD9-81ED-4DB2-BD59-A6C34878D82A}">
                    <a16:rowId xmlns:a16="http://schemas.microsoft.com/office/drawing/2014/main" val="1623616435"/>
                  </a:ext>
                </a:extLst>
              </a:tr>
              <a:tr h="435507">
                <a:tc>
                  <a:txBody>
                    <a:bodyPr/>
                    <a:lstStyle/>
                    <a:p>
                      <a:pPr lvl="0">
                        <a:buNone/>
                      </a:pPr>
                      <a:r>
                        <a:rPr lang="en-US" sz="1600" b="0">
                          <a:effectLst/>
                          <a:latin typeface="Calibri"/>
                          <a:hlinkClick r:id="rId29"/>
                        </a:rPr>
                        <a:t>https://t.me/rferl</a:t>
                      </a:r>
                      <a:endParaRPr lang="en-US" sz="1600" b="0">
                        <a:effectLst/>
                        <a:latin typeface="Calibri"/>
                      </a:endParaRPr>
                    </a:p>
                  </a:txBody>
                  <a:tcPr anchor="ctr">
                    <a:lnL>
                      <a:noFill/>
                    </a:lnL>
                    <a:lnR>
                      <a:noFill/>
                    </a:lnR>
                    <a:lnT>
                      <a:noFill/>
                    </a:lnT>
                    <a:lnB>
                      <a:noFill/>
                    </a:lnB>
                    <a:noFill/>
                  </a:tcPr>
                </a:tc>
                <a:tc>
                  <a:txBody>
                    <a:bodyPr/>
                    <a:lstStyle/>
                    <a:p>
                      <a:pPr lvl="0">
                        <a:buNone/>
                      </a:pPr>
                      <a:r>
                        <a:rPr lang="en-US" sz="1600" b="0">
                          <a:effectLst/>
                          <a:latin typeface="Calibri"/>
                          <a:hlinkClick r:id="rId30"/>
                        </a:rPr>
                        <a:t>https://telegram.me/Azadi_Radio</a:t>
                      </a:r>
                      <a:endParaRPr lang="en-US" sz="1600" b="0">
                        <a:effectLst/>
                        <a:latin typeface="Calibri"/>
                      </a:endParaRPr>
                    </a:p>
                  </a:txBody>
                  <a:tcPr anchor="ctr">
                    <a:lnL>
                      <a:noFill/>
                    </a:lnL>
                    <a:lnR>
                      <a:noFill/>
                    </a:lnR>
                    <a:lnT>
                      <a:noFill/>
                    </a:lnT>
                    <a:lnB>
                      <a:noFill/>
                    </a:lnB>
                    <a:noFill/>
                  </a:tcPr>
                </a:tc>
                <a:extLst>
                  <a:ext uri="{0D108BD9-81ED-4DB2-BD59-A6C34878D82A}">
                    <a16:rowId xmlns:a16="http://schemas.microsoft.com/office/drawing/2014/main" val="3402584029"/>
                  </a:ext>
                </a:extLst>
              </a:tr>
              <a:tr h="435507">
                <a:tc>
                  <a:txBody>
                    <a:bodyPr/>
                    <a:lstStyle/>
                    <a:p>
                      <a:endParaRPr lang="en-US" sz="1600" b="0">
                        <a:latin typeface="Calibri"/>
                      </a:endParaRPr>
                    </a:p>
                  </a:txBody>
                  <a:tcPr>
                    <a:lnT>
                      <a:noFill/>
                    </a:lnT>
                  </a:tcPr>
                </a:tc>
                <a:tc>
                  <a:txBody>
                    <a:bodyPr/>
                    <a:lstStyle/>
                    <a:p>
                      <a:endParaRPr lang="en-US" sz="1600" b="0">
                        <a:latin typeface="Calibri"/>
                      </a:endParaRPr>
                    </a:p>
                  </a:txBody>
                  <a:tcPr>
                    <a:lnT>
                      <a:noFill/>
                    </a:lnT>
                  </a:tcPr>
                </a:tc>
                <a:extLst>
                  <a:ext uri="{0D108BD9-81ED-4DB2-BD59-A6C34878D82A}">
                    <a16:rowId xmlns:a16="http://schemas.microsoft.com/office/drawing/2014/main" val="2727663126"/>
                  </a:ext>
                </a:extLst>
              </a:tr>
            </a:tbl>
          </a:graphicData>
        </a:graphic>
      </p:graphicFrame>
      <p:graphicFrame>
        <p:nvGraphicFramePr>
          <p:cNvPr id="16" name="Table 15">
            <a:extLst>
              <a:ext uri="{FF2B5EF4-FFF2-40B4-BE49-F238E27FC236}">
                <a16:creationId xmlns:a16="http://schemas.microsoft.com/office/drawing/2014/main" id="{0D65A79C-DEAF-97F4-184A-6C467CFC0753}"/>
              </a:ext>
            </a:extLst>
          </p:cNvPr>
          <p:cNvGraphicFramePr>
            <a:graphicFrameLocks noGrp="1"/>
          </p:cNvGraphicFramePr>
          <p:nvPr>
            <p:extLst>
              <p:ext uri="{D42A27DB-BD31-4B8C-83A1-F6EECF244321}">
                <p14:modId xmlns:p14="http://schemas.microsoft.com/office/powerpoint/2010/main" val="1874873830"/>
              </p:ext>
            </p:extLst>
          </p:nvPr>
        </p:nvGraphicFramePr>
        <p:xfrm>
          <a:off x="5403412" y="-12890"/>
          <a:ext cx="6440998" cy="469542"/>
        </p:xfrm>
        <a:graphic>
          <a:graphicData uri="http://schemas.openxmlformats.org/drawingml/2006/table">
            <a:tbl>
              <a:tblPr bandRow="1">
                <a:tableStyleId>{5C22544A-7EE6-4342-B048-85BDC9FD1C3A}</a:tableStyleId>
              </a:tblPr>
              <a:tblGrid>
                <a:gridCol w="6440998">
                  <a:extLst>
                    <a:ext uri="{9D8B030D-6E8A-4147-A177-3AD203B41FA5}">
                      <a16:colId xmlns:a16="http://schemas.microsoft.com/office/drawing/2014/main" val="2312865120"/>
                    </a:ext>
                  </a:extLst>
                </a:gridCol>
              </a:tblGrid>
              <a:tr h="469542">
                <a:tc>
                  <a:txBody>
                    <a:bodyPr/>
                    <a:lstStyle/>
                    <a:p>
                      <a:endParaRPr lang="en-US">
                        <a:effectLst/>
                      </a:endParaRPr>
                    </a:p>
                  </a:txBody>
                  <a:tcPr anchor="ctr">
                    <a:lnL>
                      <a:noFill/>
                    </a:lnL>
                    <a:lnR>
                      <a:noFill/>
                    </a:lnR>
                    <a:lnT>
                      <a:noFill/>
                    </a:lnT>
                    <a:lnB>
                      <a:noFill/>
                    </a:lnB>
                    <a:noFill/>
                  </a:tcPr>
                </a:tc>
                <a:extLst>
                  <a:ext uri="{0D108BD9-81ED-4DB2-BD59-A6C34878D82A}">
                    <a16:rowId xmlns:a16="http://schemas.microsoft.com/office/drawing/2014/main" val="3944919626"/>
                  </a:ext>
                </a:extLst>
              </a:tr>
            </a:tbl>
          </a:graphicData>
        </a:graphic>
      </p:graphicFrame>
    </p:spTree>
    <p:extLst>
      <p:ext uri="{BB962C8B-B14F-4D97-AF65-F5344CB8AC3E}">
        <p14:creationId xmlns:p14="http://schemas.microsoft.com/office/powerpoint/2010/main" val="2632827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31D9F-534E-53AA-5833-08B752656E83}"/>
              </a:ext>
            </a:extLst>
          </p:cNvPr>
          <p:cNvSpPr>
            <a:spLocks noGrp="1"/>
          </p:cNvSpPr>
          <p:nvPr>
            <p:ph type="title"/>
          </p:nvPr>
        </p:nvSpPr>
        <p:spPr>
          <a:xfrm>
            <a:off x="838201" y="895350"/>
            <a:ext cx="3247662" cy="1917700"/>
          </a:xfrm>
        </p:spPr>
        <p:txBody>
          <a:bodyPr anchor="ctr">
            <a:normAutofit/>
          </a:bodyPr>
          <a:lstStyle/>
          <a:p>
            <a:r>
              <a:rPr lang="en-US"/>
              <a:t>Why telegram</a:t>
            </a:r>
            <a:br>
              <a:rPr lang="en-US"/>
            </a:br>
            <a:r>
              <a:rPr lang="en-US"/>
              <a:t>&amp; MESSAGING APPS</a:t>
            </a:r>
          </a:p>
        </p:txBody>
      </p:sp>
      <p:pic>
        <p:nvPicPr>
          <p:cNvPr id="75" name="Content Placeholder 74" descr="A group of icons on a black background&#10;&#10;Description automatically generated">
            <a:extLst>
              <a:ext uri="{FF2B5EF4-FFF2-40B4-BE49-F238E27FC236}">
                <a16:creationId xmlns:a16="http://schemas.microsoft.com/office/drawing/2014/main" id="{23778771-57B6-5943-1029-06F8ACCC5B1A}"/>
              </a:ext>
            </a:extLst>
          </p:cNvPr>
          <p:cNvPicPr>
            <a:picLocks noGrp="1" noChangeAspect="1"/>
          </p:cNvPicPr>
          <p:nvPr>
            <p:ph sz="half" idx="16"/>
          </p:nvPr>
        </p:nvPicPr>
        <p:blipFill>
          <a:blip r:embed="rId2"/>
          <a:srcRect r="-2" b="280"/>
          <a:stretch/>
        </p:blipFill>
        <p:spPr>
          <a:xfrm>
            <a:off x="595439" y="1572270"/>
            <a:ext cx="3247662" cy="3238499"/>
          </a:xfrm>
          <a:noFill/>
        </p:spPr>
      </p:pic>
      <p:sp>
        <p:nvSpPr>
          <p:cNvPr id="7" name="Slide Number Placeholder 6">
            <a:extLst>
              <a:ext uri="{FF2B5EF4-FFF2-40B4-BE49-F238E27FC236}">
                <a16:creationId xmlns:a16="http://schemas.microsoft.com/office/drawing/2014/main" id="{74277463-6B93-0DFE-F307-A41338A44C2E}"/>
              </a:ext>
            </a:extLst>
          </p:cNvPr>
          <p:cNvSpPr>
            <a:spLocks noGrp="1"/>
          </p:cNvSpPr>
          <p:nvPr>
            <p:ph type="sldNum" sz="quarter" idx="12"/>
          </p:nvPr>
        </p:nvSpPr>
        <p:spPr>
          <a:xfrm>
            <a:off x="10373350" y="6356349"/>
            <a:ext cx="987552" cy="365125"/>
          </a:xfrm>
        </p:spPr>
        <p:txBody>
          <a:bodyPr anchor="ctr">
            <a:normAutofit/>
          </a:bodyPr>
          <a:lstStyle/>
          <a:p>
            <a:pPr>
              <a:spcAft>
                <a:spcPts val="600"/>
              </a:spcAft>
            </a:pPr>
            <a:fld id="{A49DFD55-3C28-40EF-9E31-A92D2E4017FF}" type="slidenum">
              <a:rPr lang="en-US" smtClean="0"/>
              <a:pPr>
                <a:spcAft>
                  <a:spcPts val="600"/>
                </a:spcAft>
              </a:pPr>
              <a:t>3</a:t>
            </a:fld>
            <a:endParaRPr lang="en-US"/>
          </a:p>
        </p:txBody>
      </p:sp>
      <p:graphicFrame>
        <p:nvGraphicFramePr>
          <p:cNvPr id="55" name="Content Placeholder 3">
            <a:extLst>
              <a:ext uri="{FF2B5EF4-FFF2-40B4-BE49-F238E27FC236}">
                <a16:creationId xmlns:a16="http://schemas.microsoft.com/office/drawing/2014/main" id="{360F2FA1-0D02-3DB9-3DDA-4B4A847FB942}"/>
              </a:ext>
            </a:extLst>
          </p:cNvPr>
          <p:cNvGraphicFramePr>
            <a:graphicFrameLocks noGrp="1"/>
          </p:cNvGraphicFramePr>
          <p:nvPr>
            <p:ph type="tbl" sz="quarter" idx="14"/>
            <p:extLst>
              <p:ext uri="{D42A27DB-BD31-4B8C-83A1-F6EECF244321}">
                <p14:modId xmlns:p14="http://schemas.microsoft.com/office/powerpoint/2010/main" val="2499688691"/>
              </p:ext>
            </p:extLst>
          </p:nvPr>
        </p:nvGraphicFramePr>
        <p:xfrm>
          <a:off x="4216396" y="895927"/>
          <a:ext cx="7137404" cy="51158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98" name="Picture 1497" descr="A logo of a camera&#10;&#10;Description automatically generated">
            <a:extLst>
              <a:ext uri="{FF2B5EF4-FFF2-40B4-BE49-F238E27FC236}">
                <a16:creationId xmlns:a16="http://schemas.microsoft.com/office/drawing/2014/main" id="{3460B624-9D9F-274A-6B88-CB8483F3C560}"/>
              </a:ext>
            </a:extLst>
          </p:cNvPr>
          <p:cNvPicPr>
            <a:picLocks noChangeAspect="1"/>
          </p:cNvPicPr>
          <p:nvPr/>
        </p:nvPicPr>
        <p:blipFill rotWithShape="1">
          <a:blip r:embed="rId8"/>
          <a:srcRect l="6557" t="6466" r="6967" b="431"/>
          <a:stretch/>
        </p:blipFill>
        <p:spPr>
          <a:xfrm>
            <a:off x="1393436" y="4077821"/>
            <a:ext cx="1421484" cy="1457810"/>
          </a:xfrm>
          <a:prstGeom prst="rect">
            <a:avLst/>
          </a:prstGeom>
        </p:spPr>
      </p:pic>
    </p:spTree>
    <p:extLst>
      <p:ext uri="{BB962C8B-B14F-4D97-AF65-F5344CB8AC3E}">
        <p14:creationId xmlns:p14="http://schemas.microsoft.com/office/powerpoint/2010/main" val="2060159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212760" y="2094968"/>
            <a:ext cx="3070862" cy="2188204"/>
          </a:xfrm>
        </p:spPr>
        <p:txBody>
          <a:bodyPr>
            <a:normAutofit fontScale="90000"/>
          </a:bodyPr>
          <a:lstStyle/>
          <a:p>
            <a:r>
              <a:rPr lang="en-US" b="1"/>
              <a:t>Join the </a:t>
            </a:r>
            <a:r>
              <a:rPr lang="en-US" b="1">
                <a:hlinkClick r:id="" action="ppaction://noaction"/>
              </a:rPr>
              <a:t>telegram channel</a:t>
            </a:r>
            <a:r>
              <a:rPr lang="en-US" b="1"/>
              <a:t> in teams</a:t>
            </a:r>
            <a:br>
              <a:rPr lang="en-US" b="1"/>
            </a:br>
            <a:br>
              <a:rPr lang="en-US" b="1"/>
            </a:br>
            <a:endParaRPr lang="en-US" sz="1600"/>
          </a:p>
        </p:txBody>
      </p:sp>
      <p:sp>
        <p:nvSpPr>
          <p:cNvPr id="6" name="Slide Number Placeholder 5">
            <a:extLst>
              <a:ext uri="{FF2B5EF4-FFF2-40B4-BE49-F238E27FC236}">
                <a16:creationId xmlns:a16="http://schemas.microsoft.com/office/drawing/2014/main" id="{7C4B8313-9270-4128-8674-3A3E42B806BC}"/>
              </a:ext>
            </a:extLst>
          </p:cNvPr>
          <p:cNvSpPr>
            <a:spLocks noGrp="1"/>
          </p:cNvSpPr>
          <p:nvPr>
            <p:ph type="sldNum" sz="quarter" idx="12"/>
          </p:nvPr>
        </p:nvSpPr>
        <p:spPr/>
        <p:txBody>
          <a:bodyPr/>
          <a:lstStyle/>
          <a:p>
            <a:fld id="{A49DFD55-3C28-40EF-9E31-A92D2E4017FF}" type="slidenum">
              <a:rPr lang="en-US" smtClean="0"/>
              <a:pPr/>
              <a:t>30</a:t>
            </a:fld>
            <a:endParaRPr lang="en-US"/>
          </a:p>
        </p:txBody>
      </p:sp>
      <p:cxnSp>
        <p:nvCxnSpPr>
          <p:cNvPr id="23" name="Straight Connector 22">
            <a:extLst>
              <a:ext uri="{FF2B5EF4-FFF2-40B4-BE49-F238E27FC236}">
                <a16:creationId xmlns:a16="http://schemas.microsoft.com/office/drawing/2014/main" id="{D87F08D6-2CA7-4A5A-BE34-07113DCA535D}"/>
              </a:ext>
              <a:ext uri="{C183D7F6-B498-43B3-948B-1728B52AA6E4}">
                <adec:decorative xmlns:adec="http://schemas.microsoft.com/office/drawing/2017/decorative" val="1"/>
              </a:ext>
            </a:extLst>
          </p:cNvPr>
          <p:cNvCxnSpPr>
            <a:cxnSpLocks/>
          </p:cNvCxnSpPr>
          <p:nvPr userDrawn="1"/>
        </p:nvCxnSpPr>
        <p:spPr>
          <a:xfrm flipH="1" flipV="1">
            <a:off x="0" y="876300"/>
            <a:ext cx="5246255" cy="17098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A screenshot of a computer&#10;&#10;Description automatically generated">
            <a:extLst>
              <a:ext uri="{FF2B5EF4-FFF2-40B4-BE49-F238E27FC236}">
                <a16:creationId xmlns:a16="http://schemas.microsoft.com/office/drawing/2014/main" id="{70DC4098-588A-05D6-77D8-5698A675E036}"/>
              </a:ext>
            </a:extLst>
          </p:cNvPr>
          <p:cNvPicPr>
            <a:picLocks noChangeAspect="1"/>
          </p:cNvPicPr>
          <p:nvPr/>
        </p:nvPicPr>
        <p:blipFill>
          <a:blip r:embed="rId4"/>
          <a:stretch>
            <a:fillRect/>
          </a:stretch>
        </p:blipFill>
        <p:spPr>
          <a:xfrm>
            <a:off x="2848670" y="0"/>
            <a:ext cx="9340955" cy="6858000"/>
          </a:xfrm>
          <a:prstGeom prst="rect">
            <a:avLst/>
          </a:prstGeom>
        </p:spPr>
      </p:pic>
    </p:spTree>
    <p:extLst>
      <p:ext uri="{BB962C8B-B14F-4D97-AF65-F5344CB8AC3E}">
        <p14:creationId xmlns:p14="http://schemas.microsoft.com/office/powerpoint/2010/main" val="3395156856"/>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1EDE-5423-435C-B149-87AB1BC22B83}"/>
              </a:ext>
            </a:extLst>
          </p:cNvPr>
          <p:cNvSpPr>
            <a:spLocks noGrp="1"/>
          </p:cNvSpPr>
          <p:nvPr>
            <p:ph type="ctrTitle"/>
          </p:nvPr>
        </p:nvSpPr>
        <p:spPr>
          <a:xfrm>
            <a:off x="4267200" y="1615736"/>
            <a:ext cx="4179570" cy="1524735"/>
          </a:xfrm>
        </p:spPr>
        <p:txBody>
          <a:bodyPr/>
          <a:lstStyle/>
          <a:p>
            <a:r>
              <a:rPr lang="en-US"/>
              <a:t>THANK YOU!</a:t>
            </a:r>
          </a:p>
        </p:txBody>
      </p:sp>
      <p:sp>
        <p:nvSpPr>
          <p:cNvPr id="3" name="Subtitle 2">
            <a:extLst>
              <a:ext uri="{FF2B5EF4-FFF2-40B4-BE49-F238E27FC236}">
                <a16:creationId xmlns:a16="http://schemas.microsoft.com/office/drawing/2014/main" id="{AF64C29E-DF30-4DC6-AB95-2016F9A703B6}"/>
              </a:ext>
            </a:extLst>
          </p:cNvPr>
          <p:cNvSpPr>
            <a:spLocks noGrp="1"/>
          </p:cNvSpPr>
          <p:nvPr>
            <p:ph type="subTitle" idx="1"/>
          </p:nvPr>
        </p:nvSpPr>
        <p:spPr>
          <a:xfrm>
            <a:off x="4110183" y="3508765"/>
            <a:ext cx="4179570" cy="2850181"/>
          </a:xfrm>
        </p:spPr>
        <p:txBody>
          <a:bodyPr vert="horz" lIns="91440" tIns="45720" rIns="91440" bIns="45720" rtlCol="0" anchor="t">
            <a:noAutofit/>
          </a:bodyPr>
          <a:lstStyle/>
          <a:p>
            <a:r>
              <a:rPr lang="en-US" sz="2800">
                <a:hlinkClick r:id="rId3"/>
              </a:rPr>
              <a:t>Telegram Guideline</a:t>
            </a:r>
            <a:endParaRPr lang="en-US" sz="2800"/>
          </a:p>
        </p:txBody>
      </p:sp>
      <p:sp>
        <p:nvSpPr>
          <p:cNvPr id="6" name="Slide Number Placeholder 5">
            <a:extLst>
              <a:ext uri="{FF2B5EF4-FFF2-40B4-BE49-F238E27FC236}">
                <a16:creationId xmlns:a16="http://schemas.microsoft.com/office/drawing/2014/main" id="{4C127D99-645F-4FCF-9573-FDFE2A344FA9}"/>
              </a:ext>
            </a:extLst>
          </p:cNvPr>
          <p:cNvSpPr>
            <a:spLocks noGrp="1"/>
          </p:cNvSpPr>
          <p:nvPr>
            <p:ph type="sldNum" sz="quarter" idx="12"/>
          </p:nvPr>
        </p:nvSpPr>
        <p:spPr>
          <a:xfrm>
            <a:off x="9579428" y="6356350"/>
            <a:ext cx="1774371" cy="365125"/>
          </a:xfrm>
        </p:spPr>
        <p:txBody>
          <a:bodyPr/>
          <a:lstStyle/>
          <a:p>
            <a:fld id="{A49DFD55-3C28-40EF-9E31-A92D2E4017FF}" type="slidenum">
              <a:rPr lang="en-US" smtClean="0"/>
              <a:pPr/>
              <a:t>31</a:t>
            </a:fld>
            <a:endParaRPr lang="en-US"/>
          </a:p>
        </p:txBody>
      </p:sp>
    </p:spTree>
    <p:extLst>
      <p:ext uri="{BB962C8B-B14F-4D97-AF65-F5344CB8AC3E}">
        <p14:creationId xmlns:p14="http://schemas.microsoft.com/office/powerpoint/2010/main" val="1969787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4BD74-F46F-5798-835E-C388AA75FDE8}"/>
              </a:ext>
            </a:extLst>
          </p:cNvPr>
          <p:cNvSpPr>
            <a:spLocks noGrp="1"/>
          </p:cNvSpPr>
          <p:nvPr>
            <p:ph type="title"/>
          </p:nvPr>
        </p:nvSpPr>
        <p:spPr>
          <a:xfrm>
            <a:off x="402939" y="461741"/>
            <a:ext cx="4178737" cy="1917700"/>
          </a:xfrm>
        </p:spPr>
        <p:txBody>
          <a:bodyPr/>
          <a:lstStyle/>
          <a:p>
            <a:r>
              <a:rPr lang="en-US" sz="2600"/>
              <a:t>Messaging</a:t>
            </a:r>
            <a:r>
              <a:rPr lang="en-US"/>
              <a:t> Platforms</a:t>
            </a:r>
            <a:br>
              <a:rPr lang="en-US"/>
            </a:br>
            <a:r>
              <a:rPr lang="en-US"/>
              <a:t>In the world</a:t>
            </a:r>
          </a:p>
        </p:txBody>
      </p:sp>
      <p:pic>
        <p:nvPicPr>
          <p:cNvPr id="6" name="Content Placeholder 5" descr="A graph of blue bars&#10;&#10;Description automatically generated">
            <a:extLst>
              <a:ext uri="{FF2B5EF4-FFF2-40B4-BE49-F238E27FC236}">
                <a16:creationId xmlns:a16="http://schemas.microsoft.com/office/drawing/2014/main" id="{E04D3B55-78EA-5608-D7EB-AC9BCEFD3D07}"/>
              </a:ext>
            </a:extLst>
          </p:cNvPr>
          <p:cNvPicPr>
            <a:picLocks noGrp="1" noChangeAspect="1"/>
          </p:cNvPicPr>
          <p:nvPr>
            <p:ph sz="half" idx="16"/>
          </p:nvPr>
        </p:nvPicPr>
        <p:blipFill>
          <a:blip r:embed="rId2"/>
          <a:stretch>
            <a:fillRect/>
          </a:stretch>
        </p:blipFill>
        <p:spPr>
          <a:xfrm>
            <a:off x="4581957" y="1200081"/>
            <a:ext cx="7256642" cy="5338863"/>
          </a:xfrm>
        </p:spPr>
      </p:pic>
      <p:sp>
        <p:nvSpPr>
          <p:cNvPr id="5" name="Slide Number Placeholder 4">
            <a:extLst>
              <a:ext uri="{FF2B5EF4-FFF2-40B4-BE49-F238E27FC236}">
                <a16:creationId xmlns:a16="http://schemas.microsoft.com/office/drawing/2014/main" id="{51DBC335-AF58-32D1-3AAA-FB55BA6768B1}"/>
              </a:ext>
            </a:extLst>
          </p:cNvPr>
          <p:cNvSpPr>
            <a:spLocks noGrp="1"/>
          </p:cNvSpPr>
          <p:nvPr>
            <p:ph type="sldNum" sz="quarter" idx="12"/>
          </p:nvPr>
        </p:nvSpPr>
        <p:spPr/>
        <p:txBody>
          <a:bodyPr/>
          <a:lstStyle/>
          <a:p>
            <a:fld id="{A49DFD55-3C28-40EF-9E31-A92D2E4017FF}" type="slidenum">
              <a:rPr lang="en-US" smtClean="0"/>
              <a:pPr/>
              <a:t>4</a:t>
            </a:fld>
            <a:endParaRPr lang="en-US"/>
          </a:p>
        </p:txBody>
      </p:sp>
      <p:sp>
        <p:nvSpPr>
          <p:cNvPr id="7" name="TextBox 6">
            <a:extLst>
              <a:ext uri="{FF2B5EF4-FFF2-40B4-BE49-F238E27FC236}">
                <a16:creationId xmlns:a16="http://schemas.microsoft.com/office/drawing/2014/main" id="{E57BAD60-09E3-8837-6422-285725526630}"/>
              </a:ext>
            </a:extLst>
          </p:cNvPr>
          <p:cNvSpPr txBox="1"/>
          <p:nvPr/>
        </p:nvSpPr>
        <p:spPr>
          <a:xfrm>
            <a:off x="402837" y="2382449"/>
            <a:ext cx="3696510"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b="1">
                <a:ea typeface="+mn-lt"/>
                <a:cs typeface="+mn-lt"/>
              </a:rPr>
              <a:t>Significant Number of Users</a:t>
            </a:r>
            <a:endParaRPr lang="en-US" sz="2400"/>
          </a:p>
          <a:p>
            <a:pPr marL="285750" indent="-285750" algn="l">
              <a:buFont typeface="Arial"/>
              <a:buChar char="•"/>
            </a:pPr>
            <a:endParaRPr lang="en-US" sz="2400" b="1"/>
          </a:p>
          <a:p>
            <a:pPr marL="285750" indent="-285750">
              <a:buFont typeface="Arial"/>
              <a:buChar char="•"/>
            </a:pPr>
            <a:r>
              <a:rPr lang="en-US" sz="2400" b="1">
                <a:ea typeface="+mn-lt"/>
                <a:cs typeface="+mn-lt"/>
              </a:rPr>
              <a:t>Popularity in Our Broadcasting Regions</a:t>
            </a:r>
            <a:endParaRPr lang="en-US" sz="2400"/>
          </a:p>
          <a:p>
            <a:endParaRPr lang="en-US" b="1"/>
          </a:p>
          <a:p>
            <a:endParaRPr lang="en-US"/>
          </a:p>
        </p:txBody>
      </p:sp>
    </p:spTree>
    <p:extLst>
      <p:ext uri="{BB962C8B-B14F-4D97-AF65-F5344CB8AC3E}">
        <p14:creationId xmlns:p14="http://schemas.microsoft.com/office/powerpoint/2010/main" val="3961060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43C74-B9D6-9E43-3B03-9EE7EC7DB35B}"/>
              </a:ext>
            </a:extLst>
          </p:cNvPr>
          <p:cNvSpPr>
            <a:spLocks noGrp="1"/>
          </p:cNvSpPr>
          <p:nvPr>
            <p:ph type="title"/>
          </p:nvPr>
        </p:nvSpPr>
        <p:spPr>
          <a:xfrm>
            <a:off x="838200" y="337192"/>
            <a:ext cx="5655197" cy="1997867"/>
          </a:xfrm>
        </p:spPr>
        <p:txBody>
          <a:bodyPr anchor="b">
            <a:normAutofit/>
          </a:bodyPr>
          <a:lstStyle/>
          <a:p>
            <a:r>
              <a:rPr lang="en-US"/>
              <a:t>WHY TELEGRAM?</a:t>
            </a:r>
          </a:p>
        </p:txBody>
      </p:sp>
      <p:sp>
        <p:nvSpPr>
          <p:cNvPr id="14" name="Text Placeholder 2">
            <a:extLst>
              <a:ext uri="{FF2B5EF4-FFF2-40B4-BE49-F238E27FC236}">
                <a16:creationId xmlns:a16="http://schemas.microsoft.com/office/drawing/2014/main" id="{EB90FD5F-C297-4294-FE6C-123640FB7D2C}"/>
              </a:ext>
            </a:extLst>
          </p:cNvPr>
          <p:cNvSpPr>
            <a:spLocks noGrp="1"/>
          </p:cNvSpPr>
          <p:nvPr>
            <p:ph type="body" idx="1"/>
          </p:nvPr>
        </p:nvSpPr>
        <p:spPr>
          <a:xfrm>
            <a:off x="838200" y="2705177"/>
            <a:ext cx="5733772" cy="448990"/>
          </a:xfrm>
        </p:spPr>
        <p:txBody>
          <a:bodyPr anchor="ctr">
            <a:normAutofit/>
          </a:bodyPr>
          <a:lstStyle/>
          <a:p>
            <a:r>
              <a:rPr lang="en-US"/>
              <a:t>Popularity in Our Broadcasting Regions</a:t>
            </a:r>
          </a:p>
        </p:txBody>
      </p:sp>
      <p:sp>
        <p:nvSpPr>
          <p:cNvPr id="16" name="Content Placeholder 3">
            <a:extLst>
              <a:ext uri="{FF2B5EF4-FFF2-40B4-BE49-F238E27FC236}">
                <a16:creationId xmlns:a16="http://schemas.microsoft.com/office/drawing/2014/main" id="{1D1B70E3-06FB-3CEC-C96B-D9A1898D0C90}"/>
              </a:ext>
            </a:extLst>
          </p:cNvPr>
          <p:cNvSpPr>
            <a:spLocks noGrp="1"/>
          </p:cNvSpPr>
          <p:nvPr>
            <p:ph sz="half" idx="2"/>
          </p:nvPr>
        </p:nvSpPr>
        <p:spPr>
          <a:xfrm>
            <a:off x="838199" y="3175042"/>
            <a:ext cx="5003089" cy="3011857"/>
          </a:xfrm>
        </p:spPr>
        <p:txBody>
          <a:bodyPr vert="horz" lIns="91440" tIns="45720" rIns="91440" bIns="45720" rtlCol="0">
            <a:normAutofit/>
          </a:bodyPr>
          <a:lstStyle/>
          <a:p>
            <a:r>
              <a:rPr lang="en-US"/>
              <a:t>Telegram is widely used and well-regarded in the areas where we broadcast, ensuring that our content reach a large and engaged audience.</a:t>
            </a:r>
          </a:p>
        </p:txBody>
      </p:sp>
      <p:sp>
        <p:nvSpPr>
          <p:cNvPr id="9" name="Slide Number Placeholder 3">
            <a:extLst>
              <a:ext uri="{FF2B5EF4-FFF2-40B4-BE49-F238E27FC236}">
                <a16:creationId xmlns:a16="http://schemas.microsoft.com/office/drawing/2014/main" id="{5206A1EB-22DE-D8BC-6733-9A4DA4BCBA80}"/>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A49DFD55-3C28-40EF-9E31-A92D2E4017FF}" type="slidenum">
              <a:rPr lang="en-US" smtClean="0"/>
              <a:pPr>
                <a:spcAft>
                  <a:spcPts val="600"/>
                </a:spcAft>
              </a:pPr>
              <a:t>5</a:t>
            </a:fld>
            <a:endParaRPr lang="en-US"/>
          </a:p>
        </p:txBody>
      </p:sp>
      <p:pic>
        <p:nvPicPr>
          <p:cNvPr id="8" name="Content Placeholder 7" descr="A keyboard with a logo on it&#10;&#10;Description automatically generated">
            <a:extLst>
              <a:ext uri="{FF2B5EF4-FFF2-40B4-BE49-F238E27FC236}">
                <a16:creationId xmlns:a16="http://schemas.microsoft.com/office/drawing/2014/main" id="{7A46717F-9378-B339-A72F-7E1E46AF3810}"/>
              </a:ext>
            </a:extLst>
          </p:cNvPr>
          <p:cNvPicPr>
            <a:picLocks noGrp="1" noChangeAspect="1"/>
          </p:cNvPicPr>
          <p:nvPr>
            <p:ph sz="half" idx="14"/>
          </p:nvPr>
        </p:nvPicPr>
        <p:blipFill rotWithShape="1">
          <a:blip r:embed="rId2"/>
          <a:srcRect l="3235" r="67" b="-1072"/>
          <a:stretch/>
        </p:blipFill>
        <p:spPr>
          <a:xfrm>
            <a:off x="6249213" y="575879"/>
            <a:ext cx="5370634" cy="5215934"/>
          </a:xfrm>
        </p:spPr>
      </p:pic>
    </p:spTree>
    <p:extLst>
      <p:ext uri="{BB962C8B-B14F-4D97-AF65-F5344CB8AC3E}">
        <p14:creationId xmlns:p14="http://schemas.microsoft.com/office/powerpoint/2010/main" val="1335201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B7548-B294-F3B3-CFF1-60C842B1DAF6}"/>
              </a:ext>
            </a:extLst>
          </p:cNvPr>
          <p:cNvSpPr>
            <a:spLocks noGrp="1"/>
          </p:cNvSpPr>
          <p:nvPr>
            <p:ph type="title"/>
          </p:nvPr>
        </p:nvSpPr>
        <p:spPr>
          <a:xfrm>
            <a:off x="305871" y="360137"/>
            <a:ext cx="9953308" cy="1780860"/>
          </a:xfrm>
        </p:spPr>
        <p:txBody>
          <a:bodyPr anchor="b">
            <a:normAutofit/>
          </a:bodyPr>
          <a:lstStyle/>
          <a:p>
            <a:r>
              <a:rPr lang="en-US" sz="3000" b="1"/>
              <a:t>RFE/RL on Telegram</a:t>
            </a:r>
            <a:br>
              <a:rPr lang="en-US" sz="3000" b="1"/>
            </a:br>
            <a:endParaRPr lang="en-US" sz="3000" b="1"/>
          </a:p>
        </p:txBody>
      </p:sp>
      <p:sp>
        <p:nvSpPr>
          <p:cNvPr id="4" name="Slide Number Placeholder 3">
            <a:extLst>
              <a:ext uri="{FF2B5EF4-FFF2-40B4-BE49-F238E27FC236}">
                <a16:creationId xmlns:a16="http://schemas.microsoft.com/office/drawing/2014/main" id="{9D66304C-7BAD-43CA-2169-CDAB8985BF36}"/>
              </a:ext>
            </a:extLst>
          </p:cNvPr>
          <p:cNvSpPr>
            <a:spLocks noGrp="1"/>
          </p:cNvSpPr>
          <p:nvPr>
            <p:ph type="sldNum" sz="quarter" idx="13"/>
          </p:nvPr>
        </p:nvSpPr>
        <p:spPr>
          <a:xfrm>
            <a:off x="10373350" y="6356349"/>
            <a:ext cx="987552" cy="365125"/>
          </a:xfrm>
        </p:spPr>
        <p:txBody>
          <a:bodyPr anchor="ctr">
            <a:normAutofit/>
          </a:bodyPr>
          <a:lstStyle/>
          <a:p>
            <a:pPr>
              <a:spcAft>
                <a:spcPts val="600"/>
              </a:spcAft>
            </a:pPr>
            <a:fld id="{A49DFD55-3C28-40EF-9E31-A92D2E4017FF}" type="slidenum">
              <a:rPr lang="en-US" smtClean="0"/>
              <a:pPr>
                <a:spcAft>
                  <a:spcPts val="600"/>
                </a:spcAft>
              </a:pPr>
              <a:t>6</a:t>
            </a:fld>
            <a:endParaRPr lang="en-US"/>
          </a:p>
        </p:txBody>
      </p:sp>
      <p:pic>
        <p:nvPicPr>
          <p:cNvPr id="7" name="Picture 6" descr="A screenshot of a phone&#10;&#10;Description automatically generated">
            <a:extLst>
              <a:ext uri="{FF2B5EF4-FFF2-40B4-BE49-F238E27FC236}">
                <a16:creationId xmlns:a16="http://schemas.microsoft.com/office/drawing/2014/main" id="{DF843ACD-F32F-3BC5-A1C2-8522333F03CD}"/>
              </a:ext>
            </a:extLst>
          </p:cNvPr>
          <p:cNvPicPr>
            <a:picLocks noChangeAspect="1"/>
          </p:cNvPicPr>
          <p:nvPr/>
        </p:nvPicPr>
        <p:blipFill rotWithShape="1">
          <a:blip r:embed="rId2"/>
          <a:srcRect l="38134" r="31915" b="55172"/>
          <a:stretch/>
        </p:blipFill>
        <p:spPr>
          <a:xfrm>
            <a:off x="10483472" y="940273"/>
            <a:ext cx="1154031" cy="1083529"/>
          </a:xfrm>
          <a:prstGeom prst="rect">
            <a:avLst/>
          </a:prstGeom>
        </p:spPr>
      </p:pic>
      <p:pic>
        <p:nvPicPr>
          <p:cNvPr id="8" name="Picture 7" descr="A screenshot of a phone&#10;&#10;Description automatically generated">
            <a:extLst>
              <a:ext uri="{FF2B5EF4-FFF2-40B4-BE49-F238E27FC236}">
                <a16:creationId xmlns:a16="http://schemas.microsoft.com/office/drawing/2014/main" id="{ED9DEC1B-8119-C89D-6255-70D817F04A09}"/>
              </a:ext>
            </a:extLst>
          </p:cNvPr>
          <p:cNvPicPr>
            <a:picLocks noChangeAspect="1"/>
          </p:cNvPicPr>
          <p:nvPr/>
        </p:nvPicPr>
        <p:blipFill rotWithShape="1">
          <a:blip r:embed="rId3"/>
          <a:srcRect l="34196" t="1047" r="29910" b="56283"/>
          <a:stretch/>
        </p:blipFill>
        <p:spPr>
          <a:xfrm>
            <a:off x="10487124" y="2150821"/>
            <a:ext cx="1160838" cy="956764"/>
          </a:xfrm>
          <a:prstGeom prst="rect">
            <a:avLst/>
          </a:prstGeom>
        </p:spPr>
      </p:pic>
      <p:pic>
        <p:nvPicPr>
          <p:cNvPr id="9" name="Picture 8" descr="A screenshot of a phone&#10;&#10;Description automatically generated">
            <a:extLst>
              <a:ext uri="{FF2B5EF4-FFF2-40B4-BE49-F238E27FC236}">
                <a16:creationId xmlns:a16="http://schemas.microsoft.com/office/drawing/2014/main" id="{3AC94D7C-544A-0B47-08DB-128AFB8053B0}"/>
              </a:ext>
            </a:extLst>
          </p:cNvPr>
          <p:cNvPicPr>
            <a:picLocks noChangeAspect="1"/>
          </p:cNvPicPr>
          <p:nvPr/>
        </p:nvPicPr>
        <p:blipFill rotWithShape="1">
          <a:blip r:embed="rId4"/>
          <a:srcRect l="34674" t="2476" r="29963" b="55271"/>
          <a:stretch/>
        </p:blipFill>
        <p:spPr>
          <a:xfrm>
            <a:off x="8992835" y="956026"/>
            <a:ext cx="1382714" cy="1065288"/>
          </a:xfrm>
          <a:prstGeom prst="rect">
            <a:avLst/>
          </a:prstGeom>
        </p:spPr>
      </p:pic>
      <p:pic>
        <p:nvPicPr>
          <p:cNvPr id="11" name="Picture 10" descr="A screenshot of a phone&#10;&#10;Description automatically generated">
            <a:extLst>
              <a:ext uri="{FF2B5EF4-FFF2-40B4-BE49-F238E27FC236}">
                <a16:creationId xmlns:a16="http://schemas.microsoft.com/office/drawing/2014/main" id="{DBB79415-3F19-71CB-3862-FF36471E4160}"/>
              </a:ext>
            </a:extLst>
          </p:cNvPr>
          <p:cNvPicPr>
            <a:picLocks noChangeAspect="1"/>
          </p:cNvPicPr>
          <p:nvPr/>
        </p:nvPicPr>
        <p:blipFill rotWithShape="1">
          <a:blip r:embed="rId5"/>
          <a:srcRect l="12264" r="8490" b="20177"/>
          <a:stretch/>
        </p:blipFill>
        <p:spPr>
          <a:xfrm>
            <a:off x="3068447" y="4861315"/>
            <a:ext cx="3361038" cy="1807710"/>
          </a:xfrm>
          <a:prstGeom prst="rect">
            <a:avLst/>
          </a:prstGeom>
        </p:spPr>
      </p:pic>
      <p:sp>
        <p:nvSpPr>
          <p:cNvPr id="12" name="TextBox 11">
            <a:extLst>
              <a:ext uri="{FF2B5EF4-FFF2-40B4-BE49-F238E27FC236}">
                <a16:creationId xmlns:a16="http://schemas.microsoft.com/office/drawing/2014/main" id="{2633AFA1-D4A5-9886-A1E1-0BBF3724FFC1}"/>
              </a:ext>
            </a:extLst>
          </p:cNvPr>
          <p:cNvSpPr txBox="1"/>
          <p:nvPr/>
        </p:nvSpPr>
        <p:spPr>
          <a:xfrm>
            <a:off x="316073" y="1803331"/>
            <a:ext cx="432470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a:t>30+ CHANNELS</a:t>
            </a:r>
            <a:endParaRPr lang="en-US"/>
          </a:p>
          <a:p>
            <a:pPr marL="342900" indent="-342900">
              <a:buFont typeface="Arial" panose="020B0604020202020204" pitchFamily="34" charset="0"/>
              <a:buChar char="•"/>
            </a:pPr>
            <a:r>
              <a:rPr lang="en-US" sz="2000"/>
              <a:t>ABOUT 900K Subscribers</a:t>
            </a:r>
            <a:endParaRPr lang="en-US"/>
          </a:p>
        </p:txBody>
      </p:sp>
      <p:pic>
        <p:nvPicPr>
          <p:cNvPr id="13" name="Picture 12" descr="A blue circle with arrow and a white arrow&#10;&#10;Description automatically generated">
            <a:extLst>
              <a:ext uri="{FF2B5EF4-FFF2-40B4-BE49-F238E27FC236}">
                <a16:creationId xmlns:a16="http://schemas.microsoft.com/office/drawing/2014/main" id="{AC3B190B-04F7-0926-5874-2A8BA8F6DADB}"/>
              </a:ext>
            </a:extLst>
          </p:cNvPr>
          <p:cNvPicPr>
            <a:picLocks noChangeAspect="1"/>
          </p:cNvPicPr>
          <p:nvPr/>
        </p:nvPicPr>
        <p:blipFill>
          <a:blip r:embed="rId6"/>
          <a:stretch>
            <a:fillRect/>
          </a:stretch>
        </p:blipFill>
        <p:spPr>
          <a:xfrm>
            <a:off x="741234" y="4860685"/>
            <a:ext cx="2119510" cy="1833466"/>
          </a:xfrm>
          <a:prstGeom prst="rect">
            <a:avLst/>
          </a:prstGeom>
        </p:spPr>
      </p:pic>
      <p:pic>
        <p:nvPicPr>
          <p:cNvPr id="14" name="Picture 13" descr="A screenshot of a phone&#10;&#10;Description automatically generated">
            <a:extLst>
              <a:ext uri="{FF2B5EF4-FFF2-40B4-BE49-F238E27FC236}">
                <a16:creationId xmlns:a16="http://schemas.microsoft.com/office/drawing/2014/main" id="{A81C94D9-AD0C-C3D6-BAC8-E16AF6D41C63}"/>
              </a:ext>
            </a:extLst>
          </p:cNvPr>
          <p:cNvPicPr>
            <a:picLocks noChangeAspect="1"/>
          </p:cNvPicPr>
          <p:nvPr/>
        </p:nvPicPr>
        <p:blipFill>
          <a:blip r:embed="rId7"/>
          <a:stretch>
            <a:fillRect/>
          </a:stretch>
        </p:blipFill>
        <p:spPr>
          <a:xfrm>
            <a:off x="7664181" y="2143985"/>
            <a:ext cx="1210647" cy="968441"/>
          </a:xfrm>
          <a:prstGeom prst="rect">
            <a:avLst/>
          </a:prstGeom>
        </p:spPr>
      </p:pic>
      <p:pic>
        <p:nvPicPr>
          <p:cNvPr id="19" name="Picture 18" descr="A screenshot of a phone&#10;&#10;Description automatically generated">
            <a:extLst>
              <a:ext uri="{FF2B5EF4-FFF2-40B4-BE49-F238E27FC236}">
                <a16:creationId xmlns:a16="http://schemas.microsoft.com/office/drawing/2014/main" id="{A04B2224-7DE8-0288-F838-45B062120E92}"/>
              </a:ext>
            </a:extLst>
          </p:cNvPr>
          <p:cNvPicPr>
            <a:picLocks noChangeAspect="1"/>
          </p:cNvPicPr>
          <p:nvPr/>
        </p:nvPicPr>
        <p:blipFill rotWithShape="1">
          <a:blip r:embed="rId8"/>
          <a:srcRect l="7970" t="-398" r="-144" b="86"/>
          <a:stretch/>
        </p:blipFill>
        <p:spPr>
          <a:xfrm>
            <a:off x="9002126" y="2148085"/>
            <a:ext cx="1368906" cy="946031"/>
          </a:xfrm>
          <a:prstGeom prst="rect">
            <a:avLst/>
          </a:prstGeom>
        </p:spPr>
      </p:pic>
      <p:pic>
        <p:nvPicPr>
          <p:cNvPr id="20" name="Picture 19" descr="A screenshot of a phone&#10;&#10;Description automatically generated">
            <a:extLst>
              <a:ext uri="{FF2B5EF4-FFF2-40B4-BE49-F238E27FC236}">
                <a16:creationId xmlns:a16="http://schemas.microsoft.com/office/drawing/2014/main" id="{FF023A71-77A9-BB74-B44D-3C4DC6492C67}"/>
              </a:ext>
            </a:extLst>
          </p:cNvPr>
          <p:cNvPicPr>
            <a:picLocks noChangeAspect="1"/>
          </p:cNvPicPr>
          <p:nvPr/>
        </p:nvPicPr>
        <p:blipFill rotWithShape="1">
          <a:blip r:embed="rId9"/>
          <a:srcRect l="9078" r="267" b="-123"/>
          <a:stretch/>
        </p:blipFill>
        <p:spPr>
          <a:xfrm>
            <a:off x="9626754" y="3183337"/>
            <a:ext cx="2284479" cy="1539572"/>
          </a:xfrm>
          <a:prstGeom prst="rect">
            <a:avLst/>
          </a:prstGeom>
        </p:spPr>
      </p:pic>
      <p:pic>
        <p:nvPicPr>
          <p:cNvPr id="21" name="Picture 20" descr="A logo with a torch in the middle&#10;&#10;Description automatically generated">
            <a:extLst>
              <a:ext uri="{FF2B5EF4-FFF2-40B4-BE49-F238E27FC236}">
                <a16:creationId xmlns:a16="http://schemas.microsoft.com/office/drawing/2014/main" id="{1D4BAC3F-2883-6218-2FD9-B2DF9AC7C770}"/>
              </a:ext>
            </a:extLst>
          </p:cNvPr>
          <p:cNvPicPr>
            <a:picLocks noChangeAspect="1"/>
          </p:cNvPicPr>
          <p:nvPr/>
        </p:nvPicPr>
        <p:blipFill>
          <a:blip r:embed="rId10"/>
          <a:stretch>
            <a:fillRect/>
          </a:stretch>
        </p:blipFill>
        <p:spPr>
          <a:xfrm>
            <a:off x="6603639" y="3179423"/>
            <a:ext cx="2925084" cy="1533386"/>
          </a:xfrm>
          <a:prstGeom prst="rect">
            <a:avLst/>
          </a:prstGeom>
        </p:spPr>
      </p:pic>
      <p:pic>
        <p:nvPicPr>
          <p:cNvPr id="22" name="Picture 21" descr="A screenshot of a phone&#10;&#10;Description automatically generated">
            <a:extLst>
              <a:ext uri="{FF2B5EF4-FFF2-40B4-BE49-F238E27FC236}">
                <a16:creationId xmlns:a16="http://schemas.microsoft.com/office/drawing/2014/main" id="{27941008-78C8-3158-7EDF-E3AAC85DB7A6}"/>
              </a:ext>
            </a:extLst>
          </p:cNvPr>
          <p:cNvPicPr>
            <a:picLocks noChangeAspect="1"/>
          </p:cNvPicPr>
          <p:nvPr/>
        </p:nvPicPr>
        <p:blipFill rotWithShape="1">
          <a:blip r:embed="rId11"/>
          <a:srcRect l="8250" t="211" r="230" b="-211"/>
          <a:stretch/>
        </p:blipFill>
        <p:spPr>
          <a:xfrm>
            <a:off x="6230306" y="2145912"/>
            <a:ext cx="1318610" cy="950557"/>
          </a:xfrm>
          <a:prstGeom prst="rect">
            <a:avLst/>
          </a:prstGeom>
        </p:spPr>
      </p:pic>
      <p:pic>
        <p:nvPicPr>
          <p:cNvPr id="24" name="Picture 23" descr="A screenshot of a phone&#10;&#10;Description automatically generated">
            <a:extLst>
              <a:ext uri="{FF2B5EF4-FFF2-40B4-BE49-F238E27FC236}">
                <a16:creationId xmlns:a16="http://schemas.microsoft.com/office/drawing/2014/main" id="{A72CC421-10F1-3EAB-30A7-73F80BC35589}"/>
              </a:ext>
            </a:extLst>
          </p:cNvPr>
          <p:cNvPicPr>
            <a:picLocks noChangeAspect="1"/>
          </p:cNvPicPr>
          <p:nvPr/>
        </p:nvPicPr>
        <p:blipFill rotWithShape="1">
          <a:blip r:embed="rId12"/>
          <a:srcRect l="13764" t="1479" r="13514" b="1170"/>
          <a:stretch/>
        </p:blipFill>
        <p:spPr>
          <a:xfrm>
            <a:off x="6230784" y="949517"/>
            <a:ext cx="1323161" cy="1084093"/>
          </a:xfrm>
          <a:prstGeom prst="rect">
            <a:avLst/>
          </a:prstGeom>
        </p:spPr>
      </p:pic>
      <p:pic>
        <p:nvPicPr>
          <p:cNvPr id="25" name="Picture 24" descr="A screenshot of a phone&#10;&#10;Description automatically generated">
            <a:extLst>
              <a:ext uri="{FF2B5EF4-FFF2-40B4-BE49-F238E27FC236}">
                <a16:creationId xmlns:a16="http://schemas.microsoft.com/office/drawing/2014/main" id="{0749AE72-AE98-B6D6-BE0A-95BA50DFC55E}"/>
              </a:ext>
            </a:extLst>
          </p:cNvPr>
          <p:cNvPicPr>
            <a:picLocks noChangeAspect="1"/>
          </p:cNvPicPr>
          <p:nvPr/>
        </p:nvPicPr>
        <p:blipFill>
          <a:blip r:embed="rId13"/>
          <a:stretch>
            <a:fillRect/>
          </a:stretch>
        </p:blipFill>
        <p:spPr>
          <a:xfrm>
            <a:off x="7629427" y="988155"/>
            <a:ext cx="1283746" cy="1006243"/>
          </a:xfrm>
          <a:prstGeom prst="rect">
            <a:avLst/>
          </a:prstGeom>
        </p:spPr>
      </p:pic>
      <p:pic>
        <p:nvPicPr>
          <p:cNvPr id="26" name="Picture 25" descr="A screenshot of a phone&#10;&#10;Description automatically generated">
            <a:extLst>
              <a:ext uri="{FF2B5EF4-FFF2-40B4-BE49-F238E27FC236}">
                <a16:creationId xmlns:a16="http://schemas.microsoft.com/office/drawing/2014/main" id="{6F8DD039-2F1C-7C7D-BD00-2DCF3C0A83BD}"/>
              </a:ext>
            </a:extLst>
          </p:cNvPr>
          <p:cNvPicPr>
            <a:picLocks noChangeAspect="1"/>
          </p:cNvPicPr>
          <p:nvPr/>
        </p:nvPicPr>
        <p:blipFill>
          <a:blip r:embed="rId14"/>
          <a:stretch>
            <a:fillRect/>
          </a:stretch>
        </p:blipFill>
        <p:spPr>
          <a:xfrm>
            <a:off x="742617" y="3186842"/>
            <a:ext cx="2126214" cy="1502229"/>
          </a:xfrm>
          <a:prstGeom prst="rect">
            <a:avLst/>
          </a:prstGeom>
        </p:spPr>
      </p:pic>
      <p:pic>
        <p:nvPicPr>
          <p:cNvPr id="27" name="Picture 26" descr="A logo of a torch with a white logo and black text&#10;&#10;Description automatically generated">
            <a:extLst>
              <a:ext uri="{FF2B5EF4-FFF2-40B4-BE49-F238E27FC236}">
                <a16:creationId xmlns:a16="http://schemas.microsoft.com/office/drawing/2014/main" id="{C23D7275-8CDE-EB57-4C52-56EAB2ED2A43}"/>
              </a:ext>
            </a:extLst>
          </p:cNvPr>
          <p:cNvPicPr>
            <a:picLocks noChangeAspect="1"/>
          </p:cNvPicPr>
          <p:nvPr/>
        </p:nvPicPr>
        <p:blipFill>
          <a:blip r:embed="rId15"/>
          <a:stretch>
            <a:fillRect/>
          </a:stretch>
        </p:blipFill>
        <p:spPr>
          <a:xfrm>
            <a:off x="3064244" y="3188877"/>
            <a:ext cx="3368133" cy="1517762"/>
          </a:xfrm>
          <a:prstGeom prst="rect">
            <a:avLst/>
          </a:prstGeom>
        </p:spPr>
      </p:pic>
      <p:pic>
        <p:nvPicPr>
          <p:cNvPr id="28" name="Picture 27" descr="A screenshot of a phone&#10;&#10;Description automatically generated">
            <a:extLst>
              <a:ext uri="{FF2B5EF4-FFF2-40B4-BE49-F238E27FC236}">
                <a16:creationId xmlns:a16="http://schemas.microsoft.com/office/drawing/2014/main" id="{6A0DE872-F43A-4402-F269-5F2BE83A3CA1}"/>
              </a:ext>
            </a:extLst>
          </p:cNvPr>
          <p:cNvPicPr>
            <a:picLocks noChangeAspect="1"/>
          </p:cNvPicPr>
          <p:nvPr/>
        </p:nvPicPr>
        <p:blipFill>
          <a:blip r:embed="rId16"/>
          <a:stretch>
            <a:fillRect/>
          </a:stretch>
        </p:blipFill>
        <p:spPr>
          <a:xfrm>
            <a:off x="4717860" y="2155114"/>
            <a:ext cx="1352551" cy="955611"/>
          </a:xfrm>
          <a:prstGeom prst="rect">
            <a:avLst/>
          </a:prstGeom>
        </p:spPr>
      </p:pic>
      <p:pic>
        <p:nvPicPr>
          <p:cNvPr id="29" name="Picture 28" descr="A screenshot of a phone&#10;&#10;Description automatically generated">
            <a:extLst>
              <a:ext uri="{FF2B5EF4-FFF2-40B4-BE49-F238E27FC236}">
                <a16:creationId xmlns:a16="http://schemas.microsoft.com/office/drawing/2014/main" id="{EAF526E0-E5F6-E75F-A6C2-219B69B2E954}"/>
              </a:ext>
            </a:extLst>
          </p:cNvPr>
          <p:cNvPicPr>
            <a:picLocks noChangeAspect="1"/>
          </p:cNvPicPr>
          <p:nvPr/>
        </p:nvPicPr>
        <p:blipFill>
          <a:blip r:embed="rId17"/>
          <a:stretch>
            <a:fillRect/>
          </a:stretch>
        </p:blipFill>
        <p:spPr>
          <a:xfrm>
            <a:off x="4720675" y="979789"/>
            <a:ext cx="1344774" cy="1059802"/>
          </a:xfrm>
          <a:prstGeom prst="rect">
            <a:avLst/>
          </a:prstGeom>
        </p:spPr>
      </p:pic>
      <p:pic>
        <p:nvPicPr>
          <p:cNvPr id="3" name="Picture 2" descr="A screenshot of a phone&#10;&#10;Description automatically generated">
            <a:extLst>
              <a:ext uri="{FF2B5EF4-FFF2-40B4-BE49-F238E27FC236}">
                <a16:creationId xmlns:a16="http://schemas.microsoft.com/office/drawing/2014/main" id="{29B8BDF3-A620-1AB5-D4D1-095B38D8C2EB}"/>
              </a:ext>
            </a:extLst>
          </p:cNvPr>
          <p:cNvPicPr>
            <a:picLocks noChangeAspect="1"/>
          </p:cNvPicPr>
          <p:nvPr/>
        </p:nvPicPr>
        <p:blipFill rotWithShape="1">
          <a:blip r:embed="rId18"/>
          <a:srcRect l="11164" t="2775" r="11220" b="-851"/>
          <a:stretch/>
        </p:blipFill>
        <p:spPr>
          <a:xfrm>
            <a:off x="6603910" y="4857296"/>
            <a:ext cx="2914922" cy="1799984"/>
          </a:xfrm>
          <a:prstGeom prst="rect">
            <a:avLst/>
          </a:prstGeom>
        </p:spPr>
      </p:pic>
      <p:pic>
        <p:nvPicPr>
          <p:cNvPr id="5" name="Picture 4" descr="A logo with a white and orange circle&#10;&#10;Description automatically generated">
            <a:extLst>
              <a:ext uri="{FF2B5EF4-FFF2-40B4-BE49-F238E27FC236}">
                <a16:creationId xmlns:a16="http://schemas.microsoft.com/office/drawing/2014/main" id="{7211AA9F-8B4B-9E29-21EC-B04744515BDB}"/>
              </a:ext>
            </a:extLst>
          </p:cNvPr>
          <p:cNvPicPr>
            <a:picLocks noChangeAspect="1"/>
          </p:cNvPicPr>
          <p:nvPr/>
        </p:nvPicPr>
        <p:blipFill rotWithShape="1">
          <a:blip r:embed="rId19"/>
          <a:srcRect l="18455" t="78" r="25083" b="-253"/>
          <a:stretch/>
        </p:blipFill>
        <p:spPr>
          <a:xfrm>
            <a:off x="9620436" y="4858691"/>
            <a:ext cx="2292066" cy="1797814"/>
          </a:xfrm>
          <a:prstGeom prst="rect">
            <a:avLst/>
          </a:prstGeom>
        </p:spPr>
      </p:pic>
    </p:spTree>
    <p:extLst>
      <p:ext uri="{BB962C8B-B14F-4D97-AF65-F5344CB8AC3E}">
        <p14:creationId xmlns:p14="http://schemas.microsoft.com/office/powerpoint/2010/main" val="3632903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BD51944-AA4E-2F50-657E-1CD9A45E966B}"/>
              </a:ext>
            </a:extLst>
          </p:cNvPr>
          <p:cNvSpPr>
            <a:spLocks noGrp="1"/>
          </p:cNvSpPr>
          <p:nvPr>
            <p:ph type="sldNum" sz="quarter" idx="13"/>
          </p:nvPr>
        </p:nvSpPr>
        <p:spPr/>
        <p:txBody>
          <a:bodyPr/>
          <a:lstStyle/>
          <a:p>
            <a:fld id="{A49DFD55-3C28-40EF-9E31-A92D2E4017FF}" type="slidenum">
              <a:rPr lang="en-US" smtClean="0"/>
              <a:pPr/>
              <a:t>7</a:t>
            </a:fld>
            <a:endParaRPr lang="en-US"/>
          </a:p>
        </p:txBody>
      </p:sp>
      <p:pic>
        <p:nvPicPr>
          <p:cNvPr id="17" name="Content Placeholder 16" descr="A screenshot of a computer screen&#10;&#10;Description automatically generated">
            <a:extLst>
              <a:ext uri="{FF2B5EF4-FFF2-40B4-BE49-F238E27FC236}">
                <a16:creationId xmlns:a16="http://schemas.microsoft.com/office/drawing/2014/main" id="{B74F0616-3B89-B14F-D818-6134B7CBE775}"/>
              </a:ext>
            </a:extLst>
          </p:cNvPr>
          <p:cNvPicPr>
            <a:picLocks noGrp="1" noChangeAspect="1"/>
          </p:cNvPicPr>
          <p:nvPr>
            <p:ph sz="half" idx="15"/>
          </p:nvPr>
        </p:nvPicPr>
        <p:blipFill>
          <a:blip r:embed="rId2"/>
          <a:stretch>
            <a:fillRect/>
          </a:stretch>
        </p:blipFill>
        <p:spPr>
          <a:xfrm>
            <a:off x="-535" y="11825"/>
            <a:ext cx="12321702" cy="6840333"/>
          </a:xfrm>
        </p:spPr>
      </p:pic>
    </p:spTree>
    <p:extLst>
      <p:ext uri="{BB962C8B-B14F-4D97-AF65-F5344CB8AC3E}">
        <p14:creationId xmlns:p14="http://schemas.microsoft.com/office/powerpoint/2010/main" val="2791828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1120017" y="-817321"/>
            <a:ext cx="7288282" cy="2121177"/>
          </a:xfrm>
        </p:spPr>
        <p:txBody>
          <a:bodyPr/>
          <a:lstStyle/>
          <a:p>
            <a:r>
              <a:rPr lang="en-US" b="1"/>
              <a:t>Key features:</a:t>
            </a:r>
          </a:p>
        </p:txBody>
      </p:sp>
      <p:sp>
        <p:nvSpPr>
          <p:cNvPr id="3" name="Text Placeholder 2">
            <a:extLst>
              <a:ext uri="{FF2B5EF4-FFF2-40B4-BE49-F238E27FC236}">
                <a16:creationId xmlns:a16="http://schemas.microsoft.com/office/drawing/2014/main" id="{9D5232F9-FD00-464A-9F17-619C91AEF8F3}"/>
              </a:ext>
            </a:extLst>
          </p:cNvPr>
          <p:cNvSpPr>
            <a:spLocks noGrp="1"/>
          </p:cNvSpPr>
          <p:nvPr>
            <p:ph sz="half" idx="2"/>
          </p:nvPr>
        </p:nvSpPr>
        <p:spPr>
          <a:xfrm>
            <a:off x="1105710" y="1519374"/>
            <a:ext cx="7288212" cy="3407051"/>
          </a:xfrm>
        </p:spPr>
        <p:txBody>
          <a:bodyPr vert="horz" lIns="91440" tIns="45720" rIns="91440" bIns="45720" rtlCol="0" anchor="t">
            <a:normAutofit/>
          </a:bodyPr>
          <a:lstStyle/>
          <a:p>
            <a:pPr marL="283210" lvl="1"/>
            <a:r>
              <a:rPr lang="en-US" sz="2800"/>
              <a:t>Channels </a:t>
            </a:r>
          </a:p>
          <a:p>
            <a:pPr marL="283210" lvl="1"/>
            <a:r>
              <a:rPr lang="en-US" sz="2800"/>
              <a:t>Groups</a:t>
            </a:r>
          </a:p>
          <a:p>
            <a:pPr marL="283210" lvl="1"/>
            <a:r>
              <a:rPr lang="en-US" sz="2800"/>
              <a:t>Bots</a:t>
            </a:r>
          </a:p>
          <a:p>
            <a:pPr marL="283210" lvl="1"/>
            <a:endParaRPr lang="en-US"/>
          </a:p>
        </p:txBody>
      </p:sp>
      <p:sp>
        <p:nvSpPr>
          <p:cNvPr id="14" name="Slide Number Placeholder 5">
            <a:extLst>
              <a:ext uri="{FF2B5EF4-FFF2-40B4-BE49-F238E27FC236}">
                <a16:creationId xmlns:a16="http://schemas.microsoft.com/office/drawing/2014/main" id="{ECE635A2-70B8-3EAB-6A18-952B02EBAA1E}"/>
              </a:ext>
            </a:extLst>
          </p:cNvPr>
          <p:cNvSpPr>
            <a:spLocks noGrp="1"/>
          </p:cNvSpPr>
          <p:nvPr>
            <p:ph type="sldNum" sz="quarter" idx="12"/>
          </p:nvPr>
        </p:nvSpPr>
        <p:spPr>
          <a:xfrm>
            <a:off x="10373350" y="6356349"/>
            <a:ext cx="987552" cy="365125"/>
          </a:xfrm>
        </p:spPr>
        <p:txBody>
          <a:bodyPr/>
          <a:lstStyle/>
          <a:p>
            <a:fld id="{A49DFD55-3C28-40EF-9E31-A92D2E4017FF}" type="slidenum">
              <a:rPr lang="en-US" smtClean="0"/>
              <a:pPr/>
              <a:t>8</a:t>
            </a:fld>
            <a:endParaRPr lang="en-US"/>
          </a:p>
        </p:txBody>
      </p:sp>
      <p:pic>
        <p:nvPicPr>
          <p:cNvPr id="4" name="Picture 3" descr="A cartoon of a robot pointing at a paper plane&#10;&#10;Description automatically generated">
            <a:extLst>
              <a:ext uri="{FF2B5EF4-FFF2-40B4-BE49-F238E27FC236}">
                <a16:creationId xmlns:a16="http://schemas.microsoft.com/office/drawing/2014/main" id="{280146F2-D338-BBCF-FEDE-49786E8FA60B}"/>
              </a:ext>
            </a:extLst>
          </p:cNvPr>
          <p:cNvPicPr>
            <a:picLocks noChangeAspect="1"/>
          </p:cNvPicPr>
          <p:nvPr/>
        </p:nvPicPr>
        <p:blipFill>
          <a:blip r:embed="rId3"/>
          <a:stretch>
            <a:fillRect/>
          </a:stretch>
        </p:blipFill>
        <p:spPr>
          <a:xfrm>
            <a:off x="7065821" y="1442658"/>
            <a:ext cx="4842588" cy="4114800"/>
          </a:xfrm>
          <a:prstGeom prst="rect">
            <a:avLst/>
          </a:prstGeom>
        </p:spPr>
      </p:pic>
      <p:sp>
        <p:nvSpPr>
          <p:cNvPr id="5" name="TextBox 4">
            <a:extLst>
              <a:ext uri="{FF2B5EF4-FFF2-40B4-BE49-F238E27FC236}">
                <a16:creationId xmlns:a16="http://schemas.microsoft.com/office/drawing/2014/main" id="{0F405BF0-26E7-0AEB-AB20-17D0CA5BAD18}"/>
              </a:ext>
            </a:extLst>
          </p:cNvPr>
          <p:cNvSpPr txBox="1"/>
          <p:nvPr/>
        </p:nvSpPr>
        <p:spPr>
          <a:xfrm>
            <a:off x="1106039" y="3227526"/>
            <a:ext cx="5132716" cy="32624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b="1"/>
              <a:t>Key features for posting:</a:t>
            </a:r>
            <a:br>
              <a:rPr lang="en-US" sz="2600" b="1"/>
            </a:br>
            <a:endParaRPr lang="en-US"/>
          </a:p>
          <a:p>
            <a:pPr marL="285750" indent="-285750">
              <a:buFont typeface="Courier New"/>
              <a:buChar char="o"/>
            </a:pPr>
            <a:r>
              <a:rPr lang="en-US"/>
              <a:t>Variety of content types: Video, Text, Audio.</a:t>
            </a:r>
          </a:p>
          <a:p>
            <a:pPr marL="285750" indent="-285750">
              <a:buFont typeface="Courier New"/>
              <a:buChar char="o"/>
            </a:pPr>
            <a:r>
              <a:rPr lang="en-US"/>
              <a:t>Text Formatting</a:t>
            </a:r>
          </a:p>
          <a:p>
            <a:pPr marL="285750" indent="-285750">
              <a:buFont typeface="Courier New"/>
              <a:buChar char="o"/>
            </a:pPr>
            <a:r>
              <a:rPr lang="en-US"/>
              <a:t>Reactions</a:t>
            </a:r>
          </a:p>
          <a:p>
            <a:pPr marL="285750" indent="-285750">
              <a:buFont typeface="Courier New"/>
              <a:buChar char="o"/>
            </a:pPr>
            <a:r>
              <a:rPr lang="en-US"/>
              <a:t>Polls &amp; Quizzes</a:t>
            </a:r>
          </a:p>
          <a:p>
            <a:pPr marL="285750" indent="-285750">
              <a:buFont typeface="Courier New"/>
              <a:buChar char="o"/>
            </a:pPr>
            <a:r>
              <a:rPr lang="en-US"/>
              <a:t>Pinned messages</a:t>
            </a:r>
          </a:p>
          <a:p>
            <a:pPr marL="285750" indent="-285750">
              <a:buFont typeface="Courier New"/>
              <a:buChar char="o"/>
            </a:pPr>
            <a:r>
              <a:rPr lang="en-US"/>
              <a:t>Discussions / Comments</a:t>
            </a:r>
          </a:p>
          <a:p>
            <a:pPr marL="285750" indent="-285750">
              <a:buFont typeface="Courier New"/>
              <a:buChar char="o"/>
            </a:pPr>
            <a:endParaRPr lang="en-US"/>
          </a:p>
          <a:p>
            <a:br>
              <a:rPr lang="en-US"/>
            </a:br>
            <a:endParaRPr lang="en-US"/>
          </a:p>
        </p:txBody>
      </p:sp>
    </p:spTree>
    <p:extLst>
      <p:ext uri="{BB962C8B-B14F-4D97-AF65-F5344CB8AC3E}">
        <p14:creationId xmlns:p14="http://schemas.microsoft.com/office/powerpoint/2010/main" val="3571516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09140014-73D5-419B-8867-972BB18D52D4}"/>
              </a:ext>
            </a:extLst>
          </p:cNvPr>
          <p:cNvSpPr>
            <a:spLocks noGrp="1"/>
          </p:cNvSpPr>
          <p:nvPr>
            <p:ph type="ctrTitle"/>
          </p:nvPr>
        </p:nvSpPr>
        <p:spPr>
          <a:xfrm>
            <a:off x="782461" y="297179"/>
            <a:ext cx="4193681" cy="625025"/>
          </a:xfrm>
        </p:spPr>
        <p:txBody>
          <a:bodyPr anchor="b">
            <a:noAutofit/>
          </a:bodyPr>
          <a:lstStyle/>
          <a:p>
            <a:r>
              <a:rPr lang="en-US" sz="3200" b="1"/>
              <a:t>VIDEO CONTENT</a:t>
            </a:r>
          </a:p>
        </p:txBody>
      </p:sp>
      <p:graphicFrame>
        <p:nvGraphicFramePr>
          <p:cNvPr id="8" name="Content Placeholder 7">
            <a:extLst>
              <a:ext uri="{FF2B5EF4-FFF2-40B4-BE49-F238E27FC236}">
                <a16:creationId xmlns:a16="http://schemas.microsoft.com/office/drawing/2014/main" id="{A69AAEC4-98E2-8FFB-6FB3-9C18A8C06A99}"/>
              </a:ext>
            </a:extLst>
          </p:cNvPr>
          <p:cNvGraphicFramePr>
            <a:graphicFrameLocks noGrp="1"/>
          </p:cNvGraphicFramePr>
          <p:nvPr>
            <p:ph type="pic" sz="quarter" idx="10"/>
            <p:extLst>
              <p:ext uri="{D42A27DB-BD31-4B8C-83A1-F6EECF244321}">
                <p14:modId xmlns:p14="http://schemas.microsoft.com/office/powerpoint/2010/main" val="1479289426"/>
              </p:ext>
            </p:extLst>
          </p:nvPr>
        </p:nvGraphicFramePr>
        <p:xfrm>
          <a:off x="254000" y="1053569"/>
          <a:ext cx="5688012" cy="548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Slide Number Placeholder 8">
            <a:extLst>
              <a:ext uri="{FF2B5EF4-FFF2-40B4-BE49-F238E27FC236}">
                <a16:creationId xmlns:a16="http://schemas.microsoft.com/office/drawing/2014/main" id="{C396FFDC-ADE8-4009-A466-A81787258E88}"/>
              </a:ext>
            </a:extLst>
          </p:cNvPr>
          <p:cNvSpPr>
            <a:spLocks noGrp="1"/>
          </p:cNvSpPr>
          <p:nvPr>
            <p:ph type="sldNum" sz="quarter" idx="4294967295"/>
          </p:nvPr>
        </p:nvSpPr>
        <p:spPr>
          <a:xfrm>
            <a:off x="11204575" y="6356350"/>
            <a:ext cx="987425" cy="365125"/>
          </a:xfrm>
        </p:spPr>
        <p:txBody>
          <a:bodyPr anchor="ctr">
            <a:normAutofit/>
          </a:bodyPr>
          <a:lstStyle/>
          <a:p>
            <a:pPr>
              <a:spcAft>
                <a:spcPts val="600"/>
              </a:spcAft>
            </a:pPr>
            <a:fld id="{A49DFD55-3C28-40EF-9E31-A92D2E4017FF}" type="slidenum">
              <a:rPr lang="en-US" smtClean="0"/>
              <a:pPr>
                <a:spcAft>
                  <a:spcPts val="600"/>
                </a:spcAft>
              </a:pPr>
              <a:t>9</a:t>
            </a:fld>
            <a:endParaRPr lang="en-US"/>
          </a:p>
        </p:txBody>
      </p:sp>
      <p:pic>
        <p:nvPicPr>
          <p:cNvPr id="3" name="Picture 2" descr="A screenshot of a video chat&#10;&#10;Description automatically generated">
            <a:extLst>
              <a:ext uri="{FF2B5EF4-FFF2-40B4-BE49-F238E27FC236}">
                <a16:creationId xmlns:a16="http://schemas.microsoft.com/office/drawing/2014/main" id="{65910B61-76C0-C2E1-23BE-B771FEC02628}"/>
              </a:ext>
            </a:extLst>
          </p:cNvPr>
          <p:cNvPicPr>
            <a:picLocks noChangeAspect="1"/>
          </p:cNvPicPr>
          <p:nvPr/>
        </p:nvPicPr>
        <p:blipFill>
          <a:blip r:embed="rId8"/>
          <a:stretch>
            <a:fillRect/>
          </a:stretch>
        </p:blipFill>
        <p:spPr>
          <a:xfrm>
            <a:off x="6397978" y="1042954"/>
            <a:ext cx="5432340" cy="5485345"/>
          </a:xfrm>
          <a:prstGeom prst="rect">
            <a:avLst/>
          </a:prstGeom>
          <a:noFill/>
        </p:spPr>
      </p:pic>
      <p:pic>
        <p:nvPicPr>
          <p:cNvPr id="1164" name="Picture 1163" descr="A blue circle with a white paper airplane in the middle&#10;&#10;Description automatically generated">
            <a:extLst>
              <a:ext uri="{FF2B5EF4-FFF2-40B4-BE49-F238E27FC236}">
                <a16:creationId xmlns:a16="http://schemas.microsoft.com/office/drawing/2014/main" id="{E4E96AC3-E312-7F76-B1DE-9C561517014D}"/>
              </a:ext>
            </a:extLst>
          </p:cNvPr>
          <p:cNvPicPr>
            <a:picLocks noChangeAspect="1"/>
          </p:cNvPicPr>
          <p:nvPr/>
        </p:nvPicPr>
        <p:blipFill>
          <a:blip r:embed="rId9"/>
          <a:stretch>
            <a:fillRect/>
          </a:stretch>
        </p:blipFill>
        <p:spPr>
          <a:xfrm>
            <a:off x="252328" y="397958"/>
            <a:ext cx="532350" cy="526044"/>
          </a:xfrm>
          <a:prstGeom prst="rect">
            <a:avLst/>
          </a:prstGeom>
        </p:spPr>
      </p:pic>
    </p:spTree>
    <p:extLst>
      <p:ext uri="{BB962C8B-B14F-4D97-AF65-F5344CB8AC3E}">
        <p14:creationId xmlns:p14="http://schemas.microsoft.com/office/powerpoint/2010/main" val="2403577982"/>
      </p:ext>
    </p:extLst>
  </p:cSld>
  <p:clrMapOvr>
    <a:masterClrMapping/>
  </p:clrMapOvr>
</p:sld>
</file>

<file path=ppt/theme/theme1.xml><?xml version="1.0" encoding="utf-8"?>
<a:theme xmlns:a="http://schemas.openxmlformats.org/drawingml/2006/main" name="Custom">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stom" id="{F85C13B5-8B75-4CB8-BA5E-9CAC0747196D}" vid="{617487EE-AB70-4C55-8A81-E6744CC4A2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5EDE3176-A15D-46A3-BDDB-64A0D7363224}">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ABF691C-888B-4061-8A6F-D5CE84A0254B}">
  <ds:schemaRefs>
    <ds:schemaRef ds:uri="http://schemas.microsoft.com/sharepoint/v3/contenttype/forms"/>
  </ds:schemaRefs>
</ds:datastoreItem>
</file>

<file path=customXml/itemProps3.xml><?xml version="1.0" encoding="utf-8"?>
<ds:datastoreItem xmlns:ds="http://schemas.openxmlformats.org/officeDocument/2006/customXml" ds:itemID="{49168DCE-134F-4610-A6AA-88CEBE8D71D2}">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31</Slides>
  <Notes>24</Notes>
  <HiddenSlides>0</HiddenSlide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Custom</vt:lpstr>
      <vt:lpstr>TELEGRAM FOR NEWSROOMS 2024</vt:lpstr>
      <vt:lpstr>PowerPoint Presentation</vt:lpstr>
      <vt:lpstr>Why telegram &amp; MESSAGING APPS</vt:lpstr>
      <vt:lpstr>Messaging Platforms In the world</vt:lpstr>
      <vt:lpstr>WHY TELEGRAM?</vt:lpstr>
      <vt:lpstr>RFE/RL on Telegram </vt:lpstr>
      <vt:lpstr>PowerPoint Presentation</vt:lpstr>
      <vt:lpstr>Key features:</vt:lpstr>
      <vt:lpstr>VIDEO CONTENT</vt:lpstr>
      <vt:lpstr>VIDEO MESSAGES</vt:lpstr>
      <vt:lpstr>PowerPoint Presentation</vt:lpstr>
      <vt:lpstr>PowerPoint Presentation</vt:lpstr>
      <vt:lpstr>Best PRACTICES</vt:lpstr>
      <vt:lpstr>Formatting</vt:lpstr>
      <vt:lpstr>FORMATTING</vt:lpstr>
      <vt:lpstr>Direct personalized tone</vt:lpstr>
      <vt:lpstr>Text updates</vt:lpstr>
      <vt:lpstr> follow ups </vt:lpstr>
      <vt:lpstr>digests</vt:lpstr>
      <vt:lpstr>POSTS WITH Links</vt:lpstr>
      <vt:lpstr>IMAGES</vt:lpstr>
      <vt:lpstr>AUDIO </vt:lpstr>
      <vt:lpstr>INFORMAL notes/ UPDATES</vt:lpstr>
      <vt:lpstr>Engagement: REACTIONS</vt:lpstr>
      <vt:lpstr>Engagement: comments</vt:lpstr>
      <vt:lpstr>Engagement: contact</vt:lpstr>
      <vt:lpstr>CROSS PROMOTION: LINKS TO THE CHANNELS UNDER EACH POST </vt:lpstr>
      <vt:lpstr>Cross promotion:  recommendations</vt:lpstr>
      <vt:lpstr>Follow rfe/rl telegram channels</vt:lpstr>
      <vt:lpstr>Join the telegram channel in teams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Presentation</dc:title>
  <cp:revision>1</cp:revision>
  <dcterms:created xsi:type="dcterms:W3CDTF">2024-02-14T19:04:18Z</dcterms:created>
  <dcterms:modified xsi:type="dcterms:W3CDTF">2024-07-17T11:31:18Z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y fmtid="{D5CDD505-2E9C-101B-9397-08002B2CF9AE}" pid="4" name="MSIP_Label_ecba20b7-fd69-45ef-ad27-14f35432bbed_Enabled">
    <vt:lpwstr>true</vt:lpwstr>
  </property>
  <property fmtid="{D5CDD505-2E9C-101B-9397-08002B2CF9AE}" pid="5" name="MSIP_Label_ecba20b7-fd69-45ef-ad27-14f35432bbed_SetDate">
    <vt:lpwstr>2024-07-01T09:41:57Z</vt:lpwstr>
  </property>
  <property fmtid="{D5CDD505-2E9C-101B-9397-08002B2CF9AE}" pid="6" name="MSIP_Label_ecba20b7-fd69-45ef-ad27-14f35432bbed_Method">
    <vt:lpwstr>Standard</vt:lpwstr>
  </property>
  <property fmtid="{D5CDD505-2E9C-101B-9397-08002B2CF9AE}" pid="7" name="MSIP_Label_ecba20b7-fd69-45ef-ad27-14f35432bbed_Name">
    <vt:lpwstr>Internal</vt:lpwstr>
  </property>
  <property fmtid="{D5CDD505-2E9C-101B-9397-08002B2CF9AE}" pid="8" name="MSIP_Label_ecba20b7-fd69-45ef-ad27-14f35432bbed_SiteId">
    <vt:lpwstr>c668df98-8b26-46ca-a8dd-3362c691f780</vt:lpwstr>
  </property>
  <property fmtid="{D5CDD505-2E9C-101B-9397-08002B2CF9AE}" pid="9" name="MSIP_Label_ecba20b7-fd69-45ef-ad27-14f35432bbed_ActionId">
    <vt:lpwstr>da966038-0fb8-44c8-a61a-b4d1cdb60027</vt:lpwstr>
  </property>
  <property fmtid="{D5CDD505-2E9C-101B-9397-08002B2CF9AE}" pid="10" name="MSIP_Label_ecba20b7-fd69-45ef-ad27-14f35432bbed_ContentBits">
    <vt:lpwstr>0</vt:lpwstr>
  </property>
</Properties>
</file>