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Proxima Nova Semibold"/>
      <p:regular r:id="rId25"/>
      <p:bold r:id="rId26"/>
      <p:boldItalic r:id="rId27"/>
    </p:embeddedFon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roximaNovaSemibold-bold.fntdata"/><Relationship Id="rId25" Type="http://schemas.openxmlformats.org/officeDocument/2006/relationships/font" Target="fonts/ProximaNovaSemibold-regular.fntdata"/><Relationship Id="rId28" Type="http://schemas.openxmlformats.org/officeDocument/2006/relationships/font" Target="fonts/HelveticaNeue-regular.fntdata"/><Relationship Id="rId27"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artbeat.com/publishing/historical/chartbeat.com/article/chartbeat.com%2Fpublishing%2Fsites%2F?sort=total_engaged_time&amp;startdate=2024-06-16&amp;enddate=2024-06-22" TargetMode="External"/><Relationship Id="rId3" Type="http://schemas.openxmlformats.org/officeDocument/2006/relationships/hyperlink" Target="https://chartbeat.com/publishing/settings/integrations/?_force_user=bilal@chartbeat.com"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f2063978b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3f2063978b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e8af0db730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e8af0db730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latin typeface="Proxima Nova"/>
              <a:ea typeface="Proxima Nova"/>
              <a:cs typeface="Proxima Nova"/>
              <a:sym typeface="Proxima Nova"/>
            </a:endParaRPr>
          </a:p>
        </p:txBody>
      </p:sp>
      <p:sp>
        <p:nvSpPr>
          <p:cNvPr id="252" name="Google Shape;252;g2e8af0db730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e8af0db730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e8af0db730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100">
                <a:latin typeface="Proxima Nova"/>
                <a:ea typeface="Proxima Nova"/>
                <a:cs typeface="Proxima Nova"/>
                <a:sym typeface="Proxima Nova"/>
              </a:rPr>
              <a:t>e</a:t>
            </a:r>
            <a:r>
              <a:rPr lang="en" sz="1100">
                <a:latin typeface="Proxima Nova"/>
                <a:ea typeface="Proxima Nova"/>
                <a:cs typeface="Proxima Nova"/>
                <a:sym typeface="Proxima Nova"/>
              </a:rPr>
              <a:t>xample : https://chartbeat.com/publishing/historical/chartbeat.com/article/chartbeat.com%2Fsignin%2F%3Fnext%3D%2Fpublishing%2Fsites%2F?sort=total_engaged_time&amp;startdate=2024-06-16&amp;enddate=2024-06-22</a:t>
            </a:r>
            <a:endParaRPr sz="1100">
              <a:latin typeface="Proxima Nova"/>
              <a:ea typeface="Proxima Nova"/>
              <a:cs typeface="Proxima Nova"/>
              <a:sym typeface="Proxima Nova"/>
            </a:endParaRPr>
          </a:p>
        </p:txBody>
      </p:sp>
      <p:sp>
        <p:nvSpPr>
          <p:cNvPr id="261" name="Google Shape;261;g2e8af0db730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e8af0db730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g2e8af0db730_0_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p:txBody>
      </p:sp>
      <p:sp>
        <p:nvSpPr>
          <p:cNvPr id="269" name="Google Shape;269;g2e8af0db730_0_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ff398067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1ff3980674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Proxima Nova"/>
                <a:ea typeface="Proxima Nova"/>
                <a:cs typeface="Proxima Nova"/>
                <a:sym typeface="Proxima Nova"/>
              </a:rPr>
              <a:t>example : </a:t>
            </a:r>
            <a:endParaRPr sz="11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100" u="sng">
                <a:solidFill>
                  <a:schemeClr val="hlink"/>
                </a:solidFill>
                <a:latin typeface="Proxima Nova"/>
                <a:ea typeface="Proxima Nova"/>
                <a:cs typeface="Proxima Nova"/>
                <a:sym typeface="Proxima Nova"/>
                <a:hlinkClick r:id="rId2"/>
              </a:rPr>
              <a:t>https://chartbeat.com/publishing/historical/chartbeat.com/article/chartbeat.com%2Fpublishing%2Fsites%2F?sort=total_engaged_time&amp;startdate=2024-06-16&amp;enddate=2024-06-22</a:t>
            </a:r>
            <a:endParaRPr sz="11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Proxima Nova"/>
                <a:ea typeface="Proxima Nova"/>
                <a:cs typeface="Proxima Nova"/>
                <a:sym typeface="Proxima Nova"/>
              </a:rPr>
              <a:t>: </a:t>
            </a:r>
            <a:r>
              <a:rPr lang="en" sz="1000" u="sng">
                <a:solidFill>
                  <a:srgbClr val="1967D2"/>
                </a:solidFill>
                <a:highlight>
                  <a:srgbClr val="FFFFFF"/>
                </a:highlight>
                <a:latin typeface="Proxima Nova"/>
                <a:ea typeface="Proxima Nova"/>
                <a:cs typeface="Proxima Nova"/>
                <a:sym typeface="Proxima Nova"/>
                <a:hlinkClick r:id="rId3">
                  <a:extLst>
                    <a:ext uri="{A12FA001-AC4F-418D-AE19-62706E023703}">
                      <ahyp:hlinkClr val="tx"/>
                    </a:ext>
                  </a:extLst>
                </a:hlinkClick>
              </a:rPr>
              <a:t>https://chartbeat.com/publishing/settings/integrations/?_force_user=</a:t>
            </a:r>
            <a:r>
              <a:rPr lang="en" sz="900">
                <a:solidFill>
                  <a:schemeClr val="dk1"/>
                </a:solidFill>
                <a:latin typeface="Helvetica Neue"/>
                <a:ea typeface="Helvetica Neue"/>
                <a:cs typeface="Helvetica Neue"/>
                <a:sym typeface="Helvetica Neue"/>
              </a:rPr>
              <a:t>cpalo@a360media.com</a:t>
            </a:r>
            <a:endParaRPr sz="1100">
              <a:solidFill>
                <a:schemeClr val="dk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Proxima Nova"/>
                <a:ea typeface="Proxima Nova"/>
                <a:cs typeface="Proxima Nova"/>
                <a:sym typeface="Proxima Nova"/>
              </a:rPr>
              <a:t>https://chartbeat.com/publishing/historical/chartbeat.com/article/chartbeat.com%2Fsignin%2F%3Fnext%3D%2Fpublishing%2Fsites%2F?sort=total_engaged_time&amp;startdate=2024-06-16&amp;enddate=2024-06-22</a:t>
            </a:r>
            <a:endParaRPr/>
          </a:p>
        </p:txBody>
      </p:sp>
      <p:sp>
        <p:nvSpPr>
          <p:cNvPr id="278" name="Google Shape;278;g1ff3980674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2ec37d8a9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32ec37d8a9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t>Section break</a:t>
            </a:r>
            <a:endParaRPr/>
          </a:p>
        </p:txBody>
      </p:sp>
      <p:sp>
        <p:nvSpPr>
          <p:cNvPr id="284" name="Google Shape;284;g32ec37d8a9b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6f5a87d580_0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6f5a87d580_0_121: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6f5a87d580_0_12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42d616a68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42d616a68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f5a87d580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6f5a87d580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t>Section break</a:t>
            </a:r>
            <a:endParaRPr/>
          </a:p>
        </p:txBody>
      </p:sp>
      <p:sp>
        <p:nvSpPr>
          <p:cNvPr id="198" name="Google Shape;198;g26f5a87d580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6f5a87d580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6f5a87d580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Clr>
                <a:schemeClr val="dk1"/>
              </a:buClr>
              <a:buSzPts val="1100"/>
              <a:buFont typeface="Arial"/>
              <a:buNone/>
            </a:pPr>
            <a:r>
              <a:rPr lang="en" sz="1500">
                <a:solidFill>
                  <a:schemeClr val="dk1"/>
                </a:solidFill>
                <a:latin typeface="Proxima Nova"/>
                <a:ea typeface="Proxima Nova"/>
                <a:cs typeface="Proxima Nova"/>
                <a:sym typeface="Proxima Nova"/>
              </a:rPr>
              <a:t>Jessica: AQ isn’t powerful enough, Historical isn’t flexible enough</a:t>
            </a:r>
            <a:endParaRPr sz="1500">
              <a:solidFill>
                <a:schemeClr val="dk1"/>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500">
                <a:solidFill>
                  <a:schemeClr val="dk1"/>
                </a:solidFill>
                <a:latin typeface="Proxima Nova"/>
                <a:ea typeface="Proxima Nova"/>
                <a:cs typeface="Proxima Nova"/>
                <a:sym typeface="Proxima Nova"/>
              </a:rPr>
              <a:t>Top Feature Requests: Advanced. filtering, pivoting, additional metrics &amp; metadata, customize and share dashboards, etc.</a:t>
            </a:r>
            <a:endParaRPr sz="1500">
              <a:solidFill>
                <a:schemeClr val="dk1"/>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500">
                <a:solidFill>
                  <a:schemeClr val="dk1"/>
                </a:solidFill>
                <a:latin typeface="Proxima Nova"/>
                <a:ea typeface="Proxima Nova"/>
                <a:cs typeface="Proxima Nova"/>
                <a:sym typeface="Proxima Nova"/>
              </a:rPr>
              <a:t>AQ is an old product that was built on assumptions that aren’t necessarily true anymore. creating custom dashboards is much more common now than it was back then, AQ was built for a world where our customers didn’t have as much data analysis experience as they do now</a:t>
            </a:r>
            <a:endParaRPr sz="1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Brad - Customers would be really happy with the ability to visualize data in AQ (but still have the ability to get raw exports as well). basically giving them the ability to customize their own dashboards that continue to be updated over time would be extremely helpful for a lot of people.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Vanessa- I’ve heard AQ isn’t that friendly or intuitive for people who want to run reports but are not data savvvy/hard to use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AQ isn’t visually appealing like historical (that may be a long shot, but again something I’ve heard a few times)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exporting isn’t great and I’ve heard that Marfeel has a way to get reports without exporting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MSV for AQ — being able to run the same report for MSV’s or multiple sites at once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Times Media → Matt told us that they like the following about Parsely: 1. The ability to have customizable dashboards for users 2. Conversions insights are already ready to go in Parsely (not in early access) 3. Parsely's historical dashboard allows them to look back at publish dates more easily to understand how their evergreen stories performed over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Axel Springer Spain → main point of contact said that Marfeel has a tool similar to AQ where you can create the report within the dashboard and don’t have to export it to a CSV, etc,. in order to see the results. He mentioned the tools being similar — however, Marfeel did have the few extra things they needed that they felt were missing within Chartbeat. “In Chartbeat it was very difficult for us. When we were doing a query a little bit more complicated. You have to download the report, you have to take it to a CSV, you have to open it, you have to process it. While the Business Intelligence tool from Marfeel is super intuitive and all these segmentations that I’m talking about now can be extracted at the moment with your graph on the platform itself and the need to export data.”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Observer Media → He mentioned that he prefers Parse.ly’s real-time data as well as their intuitive reporting features and flexibility of metadata.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Exame →  Exame said Marfeel is very similar with Chartbeat but has better tools such as: more user friendly historical dashboard, dynamic paywall, better filters, API plug, and Ad Manager plug.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t/>
            </a:r>
            <a:endParaRPr sz="1500">
              <a:solidFill>
                <a:schemeClr val="dk1"/>
              </a:solidFill>
              <a:latin typeface="Proxima Nova"/>
              <a:ea typeface="Proxima Nova"/>
              <a:cs typeface="Proxima Nova"/>
              <a:sym typeface="Proxima Nova"/>
            </a:endParaRPr>
          </a:p>
        </p:txBody>
      </p:sp>
      <p:sp>
        <p:nvSpPr>
          <p:cNvPr id="204" name="Google Shape;204;g26f5a87d580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e513f41ee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e513f41ee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800"/>
              </a:spcBef>
              <a:spcAft>
                <a:spcPts val="0"/>
              </a:spcAft>
              <a:buClr>
                <a:schemeClr val="dk1"/>
              </a:buClr>
              <a:buSzPts val="1100"/>
              <a:buFont typeface="Arial"/>
              <a:buNone/>
            </a:pPr>
            <a:r>
              <a:rPr lang="en" sz="1500">
                <a:solidFill>
                  <a:schemeClr val="dk1"/>
                </a:solidFill>
                <a:latin typeface="Proxima Nova"/>
                <a:ea typeface="Proxima Nova"/>
                <a:cs typeface="Proxima Nova"/>
                <a:sym typeface="Proxima Nova"/>
              </a:rPr>
              <a:t>Jessica: AQ isn’t powerful enough, Historical isn’t flexible enough</a:t>
            </a:r>
            <a:endParaRPr sz="1500">
              <a:solidFill>
                <a:schemeClr val="dk1"/>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500">
                <a:solidFill>
                  <a:schemeClr val="dk1"/>
                </a:solidFill>
                <a:latin typeface="Proxima Nova"/>
                <a:ea typeface="Proxima Nova"/>
                <a:cs typeface="Proxima Nova"/>
                <a:sym typeface="Proxima Nova"/>
              </a:rPr>
              <a:t>Top Feature Requests: Advanced. filtering, pivoting, additional metrics &amp; metadata, customize and share dashboards, etc.</a:t>
            </a:r>
            <a:endParaRPr sz="1500">
              <a:solidFill>
                <a:schemeClr val="dk1"/>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rPr lang="en" sz="1500">
                <a:solidFill>
                  <a:schemeClr val="dk1"/>
                </a:solidFill>
                <a:latin typeface="Proxima Nova"/>
                <a:ea typeface="Proxima Nova"/>
                <a:cs typeface="Proxima Nova"/>
                <a:sym typeface="Proxima Nova"/>
              </a:rPr>
              <a:t>AQ is an old product that was built on assumptions that aren’t necessarily true anymore. creating custom dashboards is much more common now than it was back then, AQ was built for a world where our customers didn’t have as much data analysis experience as they do now</a:t>
            </a:r>
            <a:endParaRPr sz="15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Brad - Customers would be really happy with the ability to visualize data in AQ (but still have the ability to get raw exports as well). basically giving them the ability to customize their own dashboards that continue to be updated over time would be extremely helpful for a lot of people.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Vanessa- I’ve heard AQ isn’t that friendly or intuitive for people who want to run reports but are not data savvvy/hard to use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AQ isn’t visually appealing like historical (that may be a long shot, but again something I’ve heard a few times)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exporting isn’t great and I’ve heard that Marfeel has a way to get reports without exporting</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MSV for AQ — being able to run the same report for MSV’s or multiple sites at once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Sun Times Media → Matt told us that they like the following about Parsely: 1. The ability to have customizable dashboards for users 2. Conversions insights are already ready to go in Parsely (not in early access) 3. Parsely's historical dashboard allows them to look back at publish dates more easily to understand how their evergreen stories performed over time.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Axel Springer Spain → main point of contact said that Marfeel has a tool similar to AQ where you can create the report within the dashboard and don’t have to export it to a CSV, etc,. in order to see the results. He mentioned the tools being similar — however, Marfeel did have the few extra things they needed that they felt were missing within Chartbeat. “In Chartbeat it was very difficult for us. When we were doing a query a little bit more complicated. You have to download the report, you have to take it to a CSV, you have to open it, you have to process it. While the Business Intelligence tool from Marfeel is super intuitive and all these segmentations that I’m talking about now can be extracted at the moment with your graph on the platform itself and the need to export data.”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Observer Media → He mentioned that he prefers Parse.ly’s real-time data as well as their intuitive reporting features and flexibility of metadata.</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Exame →  Exame said Marfeel is very similar with Chartbeat but has better tools such as: more user friendly historical dashboard, dynamic paywall, better filters, API plug, and Ad Manager plug.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Font typeface="Arial"/>
              <a:buNone/>
            </a:pPr>
            <a:r>
              <a:t/>
            </a:r>
            <a:endParaRPr>
              <a:solidFill>
                <a:schemeClr val="dk1"/>
              </a:solidFill>
            </a:endParaRPr>
          </a:p>
          <a:p>
            <a:pPr indent="0" lvl="0" marL="0" rtl="0" algn="l">
              <a:spcBef>
                <a:spcPts val="0"/>
              </a:spcBef>
              <a:spcAft>
                <a:spcPts val="0"/>
              </a:spcAft>
              <a:buClr>
                <a:schemeClr val="dk1"/>
              </a:buClr>
              <a:buFont typeface="Arial"/>
              <a:buNone/>
            </a:pPr>
            <a:r>
              <a:t/>
            </a:r>
            <a:endParaRPr sz="1500">
              <a:solidFill>
                <a:schemeClr val="dk1"/>
              </a:solidFill>
              <a:latin typeface="Proxima Nova"/>
              <a:ea typeface="Proxima Nova"/>
              <a:cs typeface="Proxima Nova"/>
              <a:sym typeface="Proxima Nova"/>
            </a:endParaRPr>
          </a:p>
        </p:txBody>
      </p:sp>
      <p:sp>
        <p:nvSpPr>
          <p:cNvPr id="213" name="Google Shape;213;g2e513f41ee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e8af0db730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e8af0db730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latin typeface="Proxima Nova"/>
              <a:ea typeface="Proxima Nova"/>
              <a:cs typeface="Proxima Nova"/>
              <a:sym typeface="Proxima Nova"/>
            </a:endParaRPr>
          </a:p>
        </p:txBody>
      </p:sp>
      <p:sp>
        <p:nvSpPr>
          <p:cNvPr id="221" name="Google Shape;221;g2e8af0db730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8af0db730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e8af0db730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latin typeface="Proxima Nova"/>
              <a:ea typeface="Proxima Nova"/>
              <a:cs typeface="Proxima Nova"/>
              <a:sym typeface="Proxima Nova"/>
            </a:endParaRPr>
          </a:p>
        </p:txBody>
      </p:sp>
      <p:sp>
        <p:nvSpPr>
          <p:cNvPr id="230" name="Google Shape;230;g2e8af0db730_0_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f5a87d580_0_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6f5a87d580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a:t>Section break</a:t>
            </a:r>
            <a:endParaRPr/>
          </a:p>
        </p:txBody>
      </p:sp>
      <p:sp>
        <p:nvSpPr>
          <p:cNvPr id="237" name="Google Shape;237;g26f5a87d580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0dfd32673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20dfd32673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sz="1100">
              <a:latin typeface="Proxima Nova"/>
              <a:ea typeface="Proxima Nova"/>
              <a:cs typeface="Proxima Nova"/>
              <a:sym typeface="Proxima Nova"/>
            </a:endParaRPr>
          </a:p>
        </p:txBody>
      </p:sp>
      <p:sp>
        <p:nvSpPr>
          <p:cNvPr id="243" name="Google Shape;243;g20dfd32673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
    <p:spTree>
      <p:nvGrpSpPr>
        <p:cNvPr id="8" name="Shape 8"/>
        <p:cNvGrpSpPr/>
        <p:nvPr/>
      </p:nvGrpSpPr>
      <p:grpSpPr>
        <a:xfrm>
          <a:off x="0" y="0"/>
          <a:ext cx="0" cy="0"/>
          <a:chOff x="0" y="0"/>
          <a:chExt cx="0" cy="0"/>
        </a:xfrm>
      </p:grpSpPr>
      <p:sp>
        <p:nvSpPr>
          <p:cNvPr id="9" name="Google Shape;9;p2"/>
          <p:cNvSpPr txBox="1"/>
          <p:nvPr>
            <p:ph type="title"/>
          </p:nvPr>
        </p:nvSpPr>
        <p:spPr>
          <a:xfrm>
            <a:off x="311700" y="445025"/>
            <a:ext cx="6233700" cy="572700"/>
          </a:xfrm>
          <a:prstGeom prst="rect">
            <a:avLst/>
          </a:prstGeom>
        </p:spPr>
        <p:txBody>
          <a:bodyPr anchorCtr="0" anchor="t" bIns="0" lIns="0" spcFirstLastPara="1" rIns="0" wrap="square" tIns="0">
            <a:noAutofit/>
          </a:bodyPr>
          <a:lstStyle>
            <a:lvl1pPr lvl="0">
              <a:spcBef>
                <a:spcPts val="0"/>
              </a:spcBef>
              <a:spcAft>
                <a:spcPts val="0"/>
              </a:spcAft>
              <a:buSzPts val="3500"/>
              <a:buNone/>
              <a:defRPr sz="3500"/>
            </a:lvl1pPr>
            <a:lvl2pPr lvl="1">
              <a:spcBef>
                <a:spcPts val="0"/>
              </a:spcBef>
              <a:spcAft>
                <a:spcPts val="0"/>
              </a:spcAft>
              <a:buSzPts val="2800"/>
              <a:buNone/>
              <a:defRPr>
                <a:latin typeface="Proxima Nova Semibold"/>
                <a:ea typeface="Proxima Nova Semibold"/>
                <a:cs typeface="Proxima Nova Semibold"/>
                <a:sym typeface="Proxima Nova Semibold"/>
              </a:defRPr>
            </a:lvl2pPr>
            <a:lvl3pPr lvl="2">
              <a:spcBef>
                <a:spcPts val="0"/>
              </a:spcBef>
              <a:spcAft>
                <a:spcPts val="0"/>
              </a:spcAft>
              <a:buSzPts val="2800"/>
              <a:buNone/>
              <a:defRPr>
                <a:latin typeface="Proxima Nova Semibold"/>
                <a:ea typeface="Proxima Nova Semibold"/>
                <a:cs typeface="Proxima Nova Semibold"/>
                <a:sym typeface="Proxima Nova Semibold"/>
              </a:defRPr>
            </a:lvl3pPr>
            <a:lvl4pPr lvl="3">
              <a:spcBef>
                <a:spcPts val="0"/>
              </a:spcBef>
              <a:spcAft>
                <a:spcPts val="0"/>
              </a:spcAft>
              <a:buSzPts val="2800"/>
              <a:buNone/>
              <a:defRPr>
                <a:latin typeface="Proxima Nova Semibold"/>
                <a:ea typeface="Proxima Nova Semibold"/>
                <a:cs typeface="Proxima Nova Semibold"/>
                <a:sym typeface="Proxima Nova Semibold"/>
              </a:defRPr>
            </a:lvl4pPr>
            <a:lvl5pPr lvl="4">
              <a:spcBef>
                <a:spcPts val="0"/>
              </a:spcBef>
              <a:spcAft>
                <a:spcPts val="0"/>
              </a:spcAft>
              <a:buSzPts val="2800"/>
              <a:buNone/>
              <a:defRPr>
                <a:latin typeface="Proxima Nova Semibold"/>
                <a:ea typeface="Proxima Nova Semibold"/>
                <a:cs typeface="Proxima Nova Semibold"/>
                <a:sym typeface="Proxima Nova Semibold"/>
              </a:defRPr>
            </a:lvl5pPr>
            <a:lvl6pPr lvl="5">
              <a:spcBef>
                <a:spcPts val="0"/>
              </a:spcBef>
              <a:spcAft>
                <a:spcPts val="0"/>
              </a:spcAft>
              <a:buSzPts val="2800"/>
              <a:buNone/>
              <a:defRPr>
                <a:latin typeface="Proxima Nova Semibold"/>
                <a:ea typeface="Proxima Nova Semibold"/>
                <a:cs typeface="Proxima Nova Semibold"/>
                <a:sym typeface="Proxima Nova Semibold"/>
              </a:defRPr>
            </a:lvl6pPr>
            <a:lvl7pPr lvl="6">
              <a:spcBef>
                <a:spcPts val="0"/>
              </a:spcBef>
              <a:spcAft>
                <a:spcPts val="0"/>
              </a:spcAft>
              <a:buSzPts val="2800"/>
              <a:buNone/>
              <a:defRPr>
                <a:latin typeface="Proxima Nova Semibold"/>
                <a:ea typeface="Proxima Nova Semibold"/>
                <a:cs typeface="Proxima Nova Semibold"/>
                <a:sym typeface="Proxima Nova Semibold"/>
              </a:defRPr>
            </a:lvl7pPr>
            <a:lvl8pPr lvl="7">
              <a:spcBef>
                <a:spcPts val="0"/>
              </a:spcBef>
              <a:spcAft>
                <a:spcPts val="0"/>
              </a:spcAft>
              <a:buSzPts val="2800"/>
              <a:buNone/>
              <a:defRPr>
                <a:latin typeface="Proxima Nova Semibold"/>
                <a:ea typeface="Proxima Nova Semibold"/>
                <a:cs typeface="Proxima Nova Semibold"/>
                <a:sym typeface="Proxima Nova Semibold"/>
              </a:defRPr>
            </a:lvl8pPr>
            <a:lvl9pPr lvl="8">
              <a:spcBef>
                <a:spcPts val="0"/>
              </a:spcBef>
              <a:spcAft>
                <a:spcPts val="0"/>
              </a:spcAft>
              <a:buSzPts val="2800"/>
              <a:buNone/>
              <a:defRPr>
                <a:latin typeface="Proxima Nova Semibold"/>
                <a:ea typeface="Proxima Nova Semibold"/>
                <a:cs typeface="Proxima Nova Semibold"/>
                <a:sym typeface="Proxima Nova Semibold"/>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1 1" showMasterSp="0">
  <p:cSld name="Highlight + Logo Sidebar_1_8_1_1">
    <p:bg>
      <p:bgPr>
        <a:solidFill>
          <a:schemeClr val="lt1"/>
        </a:solidFill>
      </p:bgPr>
    </p:bg>
    <p:spTree>
      <p:nvGrpSpPr>
        <p:cNvPr id="84" name="Shape 84"/>
        <p:cNvGrpSpPr/>
        <p:nvPr/>
      </p:nvGrpSpPr>
      <p:grpSpPr>
        <a:xfrm>
          <a:off x="0" y="0"/>
          <a:ext cx="0" cy="0"/>
          <a:chOff x="0" y="0"/>
          <a:chExt cx="0" cy="0"/>
        </a:xfrm>
      </p:grpSpPr>
      <p:sp>
        <p:nvSpPr>
          <p:cNvPr id="85" name="Google Shape;85;p11"/>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86" name="Google Shape;86;p11"/>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87" name="Google Shape;87;p11"/>
          <p:cNvSpPr txBox="1"/>
          <p:nvPr>
            <p:ph type="title"/>
          </p:nvPr>
        </p:nvSpPr>
        <p:spPr>
          <a:xfrm>
            <a:off x="342900" y="234035"/>
            <a:ext cx="5749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1D00FF"/>
              </a:buClr>
              <a:buSzPts val="1200"/>
              <a:buFont typeface="Proxima Nova Semibold"/>
              <a:buNone/>
              <a:defRPr i="0" sz="1200" u="none" cap="none" strike="noStrike">
                <a:solidFill>
                  <a:srgbClr val="1D00FF"/>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88" name="Google Shape;88;p11"/>
          <p:cNvSpPr txBox="1"/>
          <p:nvPr>
            <p:ph idx="1" type="body"/>
          </p:nvPr>
        </p:nvSpPr>
        <p:spPr>
          <a:xfrm>
            <a:off x="342900" y="654550"/>
            <a:ext cx="57492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1D00FF"/>
              </a:buClr>
              <a:buSzPts val="1600"/>
              <a:buChar char="‣"/>
              <a:defRPr sz="1600">
                <a:solidFill>
                  <a:srgbClr val="09006E"/>
                </a:solidFill>
              </a:defRPr>
            </a:lvl1pPr>
            <a:lvl2pPr indent="-317500" lvl="1" marL="914400" rtl="0">
              <a:spcBef>
                <a:spcPts val="0"/>
              </a:spcBef>
              <a:spcAft>
                <a:spcPts val="0"/>
              </a:spcAft>
              <a:buClr>
                <a:srgbClr val="1D00FF"/>
              </a:buClr>
              <a:buSzPts val="1400"/>
              <a:buChar char="•"/>
              <a:defRPr>
                <a:solidFill>
                  <a:srgbClr val="09006E"/>
                </a:solidFill>
              </a:defRPr>
            </a:lvl2pPr>
            <a:lvl3pPr indent="-317500" lvl="2" marL="1371600" rtl="0">
              <a:spcBef>
                <a:spcPts val="0"/>
              </a:spcBef>
              <a:spcAft>
                <a:spcPts val="0"/>
              </a:spcAft>
              <a:buClr>
                <a:srgbClr val="1D00FF"/>
              </a:buClr>
              <a:buSzPts val="1400"/>
              <a:buChar char="⁃"/>
              <a:defRPr>
                <a:solidFill>
                  <a:srgbClr val="09006E"/>
                </a:solidFill>
              </a:defRPr>
            </a:lvl3pPr>
            <a:lvl4pPr indent="-317500" lvl="3" marL="1828800" rtl="0">
              <a:spcBef>
                <a:spcPts val="0"/>
              </a:spcBef>
              <a:spcAft>
                <a:spcPts val="0"/>
              </a:spcAft>
              <a:buClr>
                <a:srgbClr val="09006E"/>
              </a:buClr>
              <a:buSzPts val="1400"/>
              <a:buChar char="●"/>
              <a:defRPr>
                <a:solidFill>
                  <a:srgbClr val="09006E"/>
                </a:solidFill>
              </a:defRPr>
            </a:lvl4pPr>
            <a:lvl5pPr indent="-317500" lvl="4" marL="2286000" rtl="0">
              <a:spcBef>
                <a:spcPts val="0"/>
              </a:spcBef>
              <a:spcAft>
                <a:spcPts val="0"/>
              </a:spcAft>
              <a:buClr>
                <a:srgbClr val="09006E"/>
              </a:buClr>
              <a:buSzPts val="1400"/>
              <a:buChar char="○"/>
              <a:defRPr>
                <a:solidFill>
                  <a:srgbClr val="09006E"/>
                </a:solidFill>
              </a:defRPr>
            </a:lvl5pPr>
            <a:lvl6pPr indent="-317500" lvl="5" marL="2743200" rtl="0">
              <a:spcBef>
                <a:spcPts val="0"/>
              </a:spcBef>
              <a:spcAft>
                <a:spcPts val="0"/>
              </a:spcAft>
              <a:buClr>
                <a:srgbClr val="09006E"/>
              </a:buClr>
              <a:buSzPts val="1400"/>
              <a:buChar char="■"/>
              <a:defRPr>
                <a:solidFill>
                  <a:srgbClr val="09006E"/>
                </a:solidFill>
              </a:defRPr>
            </a:lvl6pPr>
            <a:lvl7pPr indent="-317500" lvl="6" marL="3200400" rtl="0">
              <a:spcBef>
                <a:spcPts val="0"/>
              </a:spcBef>
              <a:spcAft>
                <a:spcPts val="0"/>
              </a:spcAft>
              <a:buClr>
                <a:srgbClr val="09006E"/>
              </a:buClr>
              <a:buSzPts val="1400"/>
              <a:buChar char="●"/>
              <a:defRPr>
                <a:solidFill>
                  <a:srgbClr val="09006E"/>
                </a:solidFill>
              </a:defRPr>
            </a:lvl7pPr>
            <a:lvl8pPr indent="-317500" lvl="7" marL="3657600" rtl="0">
              <a:spcBef>
                <a:spcPts val="0"/>
              </a:spcBef>
              <a:spcAft>
                <a:spcPts val="0"/>
              </a:spcAft>
              <a:buClr>
                <a:srgbClr val="09006E"/>
              </a:buClr>
              <a:buSzPts val="1400"/>
              <a:buChar char="○"/>
              <a:defRPr>
                <a:solidFill>
                  <a:srgbClr val="09006E"/>
                </a:solidFill>
              </a:defRPr>
            </a:lvl8pPr>
            <a:lvl9pPr indent="-317500" lvl="8" marL="4114800" rtl="0">
              <a:spcBef>
                <a:spcPts val="0"/>
              </a:spcBef>
              <a:spcAft>
                <a:spcPts val="0"/>
              </a:spcAft>
              <a:buClr>
                <a:srgbClr val="09006E"/>
              </a:buClr>
              <a:buSzPts val="1400"/>
              <a:buChar char="■"/>
              <a:defRPr>
                <a:solidFill>
                  <a:srgbClr val="09006E"/>
                </a:solidFill>
              </a:defRPr>
            </a:lvl9pPr>
          </a:lstStyle>
          <a:p/>
        </p:txBody>
      </p:sp>
      <p:grpSp>
        <p:nvGrpSpPr>
          <p:cNvPr id="89" name="Google Shape;89;p11"/>
          <p:cNvGrpSpPr/>
          <p:nvPr/>
        </p:nvGrpSpPr>
        <p:grpSpPr>
          <a:xfrm>
            <a:off x="342962" y="2608301"/>
            <a:ext cx="8478724" cy="2535250"/>
            <a:chOff x="1335100" y="3209679"/>
            <a:chExt cx="6544750" cy="2040936"/>
          </a:xfrm>
        </p:grpSpPr>
        <p:sp>
          <p:nvSpPr>
            <p:cNvPr id="90" name="Google Shape;90;p11"/>
            <p:cNvSpPr/>
            <p:nvPr/>
          </p:nvSpPr>
          <p:spPr>
            <a:xfrm>
              <a:off x="1335100" y="3209679"/>
              <a:ext cx="491100" cy="20187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p:nvPr/>
          </p:nvSpPr>
          <p:spPr>
            <a:xfrm>
              <a:off x="3346600" y="3209731"/>
              <a:ext cx="491100" cy="20187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5358075" y="3209985"/>
              <a:ext cx="491100" cy="20187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7388750" y="3209715"/>
              <a:ext cx="491100" cy="20409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1"/>
            <p:cNvGrpSpPr/>
            <p:nvPr/>
          </p:nvGrpSpPr>
          <p:grpSpPr>
            <a:xfrm>
              <a:off x="2005600" y="3673028"/>
              <a:ext cx="1176800" cy="1551300"/>
              <a:chOff x="2005600" y="3237375"/>
              <a:chExt cx="1176800" cy="1551300"/>
            </a:xfrm>
          </p:grpSpPr>
          <p:sp>
            <p:nvSpPr>
              <p:cNvPr id="95" name="Google Shape;95;p11"/>
              <p:cNvSpPr/>
              <p:nvPr/>
            </p:nvSpPr>
            <p:spPr>
              <a:xfrm>
                <a:off x="2005600" y="4021875"/>
                <a:ext cx="293400" cy="7668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a:off x="2447300" y="3588675"/>
                <a:ext cx="293400" cy="12000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1"/>
              <p:cNvSpPr/>
              <p:nvPr/>
            </p:nvSpPr>
            <p:spPr>
              <a:xfrm>
                <a:off x="2889000" y="3237375"/>
                <a:ext cx="293400" cy="15513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1"/>
            <p:cNvGrpSpPr/>
            <p:nvPr/>
          </p:nvGrpSpPr>
          <p:grpSpPr>
            <a:xfrm flipH="1">
              <a:off x="4009488" y="3651628"/>
              <a:ext cx="1176800" cy="1551300"/>
              <a:chOff x="2005600" y="3237375"/>
              <a:chExt cx="1176800" cy="1551300"/>
            </a:xfrm>
          </p:grpSpPr>
          <p:sp>
            <p:nvSpPr>
              <p:cNvPr id="99" name="Google Shape;99;p11"/>
              <p:cNvSpPr/>
              <p:nvPr/>
            </p:nvSpPr>
            <p:spPr>
              <a:xfrm>
                <a:off x="2005600" y="4021875"/>
                <a:ext cx="293400" cy="7668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1"/>
              <p:cNvSpPr/>
              <p:nvPr/>
            </p:nvSpPr>
            <p:spPr>
              <a:xfrm>
                <a:off x="2447300" y="3588675"/>
                <a:ext cx="293400" cy="12000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1"/>
              <p:cNvSpPr/>
              <p:nvPr/>
            </p:nvSpPr>
            <p:spPr>
              <a:xfrm>
                <a:off x="2889000" y="3237375"/>
                <a:ext cx="293400" cy="15513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11"/>
            <p:cNvGrpSpPr/>
            <p:nvPr/>
          </p:nvGrpSpPr>
          <p:grpSpPr>
            <a:xfrm>
              <a:off x="6030563" y="3673028"/>
              <a:ext cx="1176800" cy="1551300"/>
              <a:chOff x="2005600" y="3237375"/>
              <a:chExt cx="1176800" cy="1551300"/>
            </a:xfrm>
          </p:grpSpPr>
          <p:sp>
            <p:nvSpPr>
              <p:cNvPr id="103" name="Google Shape;103;p11"/>
              <p:cNvSpPr/>
              <p:nvPr/>
            </p:nvSpPr>
            <p:spPr>
              <a:xfrm>
                <a:off x="2005600" y="4021875"/>
                <a:ext cx="293400" cy="7668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a:off x="2447300" y="3588675"/>
                <a:ext cx="293400" cy="12000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a:off x="2889000" y="3237375"/>
                <a:ext cx="293400" cy="1551300"/>
              </a:xfrm>
              <a:prstGeom prst="roundRect">
                <a:avLst>
                  <a:gd fmla="val 16667" name="adj"/>
                </a:avLst>
              </a:prstGeom>
              <a:solidFill>
                <a:srgbClr val="E4EF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 name="Google Shape;106;p11"/>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 name="Google Shape;107;p11"/>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108" name="Google Shape;108;p11"/>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1 1 1" showMasterSp="0">
  <p:cSld name="Highlight + Logo Sidebar_1_8_1_1_1">
    <p:bg>
      <p:bgPr>
        <a:solidFill>
          <a:schemeClr val="lt1"/>
        </a:solidFill>
      </p:bgPr>
    </p:bg>
    <p:spTree>
      <p:nvGrpSpPr>
        <p:cNvPr id="109" name="Shape 109"/>
        <p:cNvGrpSpPr/>
        <p:nvPr/>
      </p:nvGrpSpPr>
      <p:grpSpPr>
        <a:xfrm>
          <a:off x="0" y="0"/>
          <a:ext cx="0" cy="0"/>
          <a:chOff x="0" y="0"/>
          <a:chExt cx="0" cy="0"/>
        </a:xfrm>
      </p:grpSpPr>
      <p:sp>
        <p:nvSpPr>
          <p:cNvPr id="110" name="Google Shape;110;p12"/>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11" name="Google Shape;111;p12"/>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12" name="Google Shape;112;p12"/>
          <p:cNvSpPr txBox="1"/>
          <p:nvPr>
            <p:ph type="title"/>
          </p:nvPr>
        </p:nvSpPr>
        <p:spPr>
          <a:xfrm>
            <a:off x="342900" y="234035"/>
            <a:ext cx="5749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1D00FF"/>
              </a:buClr>
              <a:buSzPts val="1200"/>
              <a:buFont typeface="Proxima Nova Semibold"/>
              <a:buNone/>
              <a:defRPr i="0" sz="1200" u="none" cap="none" strike="noStrike">
                <a:solidFill>
                  <a:srgbClr val="1D00FF"/>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113" name="Google Shape;113;p12"/>
          <p:cNvSpPr txBox="1"/>
          <p:nvPr>
            <p:ph idx="1" type="body"/>
          </p:nvPr>
        </p:nvSpPr>
        <p:spPr>
          <a:xfrm>
            <a:off x="342900" y="654550"/>
            <a:ext cx="57492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1D00FF"/>
              </a:buClr>
              <a:buSzPts val="1600"/>
              <a:buChar char="‣"/>
              <a:defRPr sz="1600">
                <a:solidFill>
                  <a:srgbClr val="09006E"/>
                </a:solidFill>
              </a:defRPr>
            </a:lvl1pPr>
            <a:lvl2pPr indent="-317500" lvl="1" marL="914400" rtl="0">
              <a:lnSpc>
                <a:spcPct val="100000"/>
              </a:lnSpc>
              <a:spcBef>
                <a:spcPts val="0"/>
              </a:spcBef>
              <a:spcAft>
                <a:spcPts val="0"/>
              </a:spcAft>
              <a:buClr>
                <a:srgbClr val="1D00FF"/>
              </a:buClr>
              <a:buSzPts val="1400"/>
              <a:buChar char="•"/>
              <a:defRPr>
                <a:solidFill>
                  <a:srgbClr val="09006E"/>
                </a:solidFill>
              </a:defRPr>
            </a:lvl2pPr>
            <a:lvl3pPr indent="-317500" lvl="2" marL="1371600" rtl="0">
              <a:lnSpc>
                <a:spcPct val="100000"/>
              </a:lnSpc>
              <a:spcBef>
                <a:spcPts val="0"/>
              </a:spcBef>
              <a:spcAft>
                <a:spcPts val="0"/>
              </a:spcAft>
              <a:buClr>
                <a:srgbClr val="1D00FF"/>
              </a:buClr>
              <a:buSzPts val="1400"/>
              <a:buChar char="⁃"/>
              <a:defRPr>
                <a:solidFill>
                  <a:srgbClr val="09006E"/>
                </a:solidFill>
              </a:defRPr>
            </a:lvl3pPr>
            <a:lvl4pPr indent="-317500" lvl="3" marL="1828800" rtl="0">
              <a:lnSpc>
                <a:spcPct val="100000"/>
              </a:lnSpc>
              <a:spcBef>
                <a:spcPts val="0"/>
              </a:spcBef>
              <a:spcAft>
                <a:spcPts val="0"/>
              </a:spcAft>
              <a:buClr>
                <a:srgbClr val="09006E"/>
              </a:buClr>
              <a:buSzPts val="1400"/>
              <a:buChar char="●"/>
              <a:defRPr>
                <a:solidFill>
                  <a:srgbClr val="09006E"/>
                </a:solidFill>
              </a:defRPr>
            </a:lvl4pPr>
            <a:lvl5pPr indent="-317500" lvl="4" marL="2286000" rtl="0">
              <a:lnSpc>
                <a:spcPct val="100000"/>
              </a:lnSpc>
              <a:spcBef>
                <a:spcPts val="0"/>
              </a:spcBef>
              <a:spcAft>
                <a:spcPts val="0"/>
              </a:spcAft>
              <a:buClr>
                <a:srgbClr val="09006E"/>
              </a:buClr>
              <a:buSzPts val="1400"/>
              <a:buChar char="○"/>
              <a:defRPr>
                <a:solidFill>
                  <a:srgbClr val="09006E"/>
                </a:solidFill>
              </a:defRPr>
            </a:lvl5pPr>
            <a:lvl6pPr indent="-317500" lvl="5" marL="2743200" rtl="0">
              <a:lnSpc>
                <a:spcPct val="100000"/>
              </a:lnSpc>
              <a:spcBef>
                <a:spcPts val="0"/>
              </a:spcBef>
              <a:spcAft>
                <a:spcPts val="0"/>
              </a:spcAft>
              <a:buClr>
                <a:srgbClr val="09006E"/>
              </a:buClr>
              <a:buSzPts val="1400"/>
              <a:buChar char="■"/>
              <a:defRPr>
                <a:solidFill>
                  <a:srgbClr val="09006E"/>
                </a:solidFill>
              </a:defRPr>
            </a:lvl6pPr>
            <a:lvl7pPr indent="-317500" lvl="6" marL="3200400" rtl="0">
              <a:lnSpc>
                <a:spcPct val="100000"/>
              </a:lnSpc>
              <a:spcBef>
                <a:spcPts val="0"/>
              </a:spcBef>
              <a:spcAft>
                <a:spcPts val="0"/>
              </a:spcAft>
              <a:buClr>
                <a:srgbClr val="09006E"/>
              </a:buClr>
              <a:buSzPts val="1400"/>
              <a:buChar char="●"/>
              <a:defRPr>
                <a:solidFill>
                  <a:srgbClr val="09006E"/>
                </a:solidFill>
              </a:defRPr>
            </a:lvl7pPr>
            <a:lvl8pPr indent="-317500" lvl="7" marL="3657600" rtl="0">
              <a:lnSpc>
                <a:spcPct val="100000"/>
              </a:lnSpc>
              <a:spcBef>
                <a:spcPts val="0"/>
              </a:spcBef>
              <a:spcAft>
                <a:spcPts val="0"/>
              </a:spcAft>
              <a:buClr>
                <a:srgbClr val="09006E"/>
              </a:buClr>
              <a:buSzPts val="1400"/>
              <a:buChar char="○"/>
              <a:defRPr>
                <a:solidFill>
                  <a:srgbClr val="09006E"/>
                </a:solidFill>
              </a:defRPr>
            </a:lvl8pPr>
            <a:lvl9pPr indent="-317500" lvl="8" marL="4114800" rtl="0">
              <a:lnSpc>
                <a:spcPct val="100000"/>
              </a:lnSpc>
              <a:spcBef>
                <a:spcPts val="0"/>
              </a:spcBef>
              <a:spcAft>
                <a:spcPts val="0"/>
              </a:spcAft>
              <a:buClr>
                <a:srgbClr val="09006E"/>
              </a:buClr>
              <a:buSzPts val="1400"/>
              <a:buChar char="■"/>
              <a:defRPr>
                <a:solidFill>
                  <a:srgbClr val="09006E"/>
                </a:solidFill>
              </a:defRPr>
            </a:lvl9pPr>
          </a:lstStyle>
          <a:p/>
        </p:txBody>
      </p:sp>
      <p:sp>
        <p:nvSpPr>
          <p:cNvPr id="114" name="Google Shape;114;p12"/>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5" name="Google Shape;115;p12"/>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116" name="Google Shape;116;p12"/>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1" showMasterSp="0">
  <p:cSld name="Highlight + Logo Sidebar_1_7_1">
    <p:bg>
      <p:bgPr>
        <a:solidFill>
          <a:schemeClr val="lt1"/>
        </a:solidFill>
      </p:bgPr>
    </p:bg>
    <p:spTree>
      <p:nvGrpSpPr>
        <p:cNvPr id="117" name="Shape 117"/>
        <p:cNvGrpSpPr/>
        <p:nvPr/>
      </p:nvGrpSpPr>
      <p:grpSpPr>
        <a:xfrm>
          <a:off x="0" y="0"/>
          <a:ext cx="0" cy="0"/>
          <a:chOff x="0" y="0"/>
          <a:chExt cx="0" cy="0"/>
        </a:xfrm>
      </p:grpSpPr>
      <p:sp>
        <p:nvSpPr>
          <p:cNvPr id="118" name="Google Shape;118;p13"/>
          <p:cNvSpPr/>
          <p:nvPr/>
        </p:nvSpPr>
        <p:spPr>
          <a:xfrm>
            <a:off x="5939700" y="0"/>
            <a:ext cx="3204300" cy="5143500"/>
          </a:xfrm>
          <a:prstGeom prst="rect">
            <a:avLst/>
          </a:prstGeom>
          <a:solidFill>
            <a:srgbClr val="0900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19" name="Google Shape;119;p13"/>
          <p:cNvSpPr txBox="1"/>
          <p:nvPr>
            <p:ph idx="1" type="body"/>
          </p:nvPr>
        </p:nvSpPr>
        <p:spPr>
          <a:xfrm>
            <a:off x="6350000" y="654550"/>
            <a:ext cx="2432400" cy="3673200"/>
          </a:xfrm>
          <a:prstGeom prst="rect">
            <a:avLst/>
          </a:prstGeom>
        </p:spPr>
        <p:txBody>
          <a:bodyPr anchorCtr="0" anchor="t" bIns="0" lIns="0" spcFirstLastPara="1" rIns="0" wrap="square" tIns="0">
            <a:noAutofit/>
          </a:bodyPr>
          <a:lstStyle>
            <a:lvl1pPr indent="-330200" lvl="0" marL="457200" rtl="0">
              <a:spcBef>
                <a:spcPts val="0"/>
              </a:spcBef>
              <a:spcAft>
                <a:spcPts val="0"/>
              </a:spcAft>
              <a:buClr>
                <a:srgbClr val="ADD9F5"/>
              </a:buClr>
              <a:buSzPts val="1600"/>
              <a:buChar char="‣"/>
              <a:defRPr sz="1600">
                <a:solidFill>
                  <a:srgbClr val="E4EFF1"/>
                </a:solidFill>
              </a:defRPr>
            </a:lvl1pPr>
            <a:lvl2pPr indent="-317500" lvl="1" marL="914400" rtl="0">
              <a:spcBef>
                <a:spcPts val="0"/>
              </a:spcBef>
              <a:spcAft>
                <a:spcPts val="0"/>
              </a:spcAft>
              <a:buClr>
                <a:srgbClr val="ADD9F5"/>
              </a:buClr>
              <a:buSzPts val="1400"/>
              <a:buChar char="•"/>
              <a:defRPr>
                <a:solidFill>
                  <a:srgbClr val="E4EFF1"/>
                </a:solidFill>
              </a:defRPr>
            </a:lvl2pPr>
            <a:lvl3pPr indent="-317500" lvl="2" marL="1371600" rtl="0">
              <a:spcBef>
                <a:spcPts val="0"/>
              </a:spcBef>
              <a:spcAft>
                <a:spcPts val="0"/>
              </a:spcAft>
              <a:buClr>
                <a:srgbClr val="ADD9F5"/>
              </a:buClr>
              <a:buSzPts val="1400"/>
              <a:buChar char="⁃"/>
              <a:defRPr>
                <a:solidFill>
                  <a:srgbClr val="E4EFF1"/>
                </a:solidFill>
              </a:defRPr>
            </a:lvl3pPr>
            <a:lvl4pPr indent="-317500" lvl="3" marL="1828800" rtl="0">
              <a:spcBef>
                <a:spcPts val="0"/>
              </a:spcBef>
              <a:spcAft>
                <a:spcPts val="0"/>
              </a:spcAft>
              <a:buClr>
                <a:srgbClr val="E4EFF1"/>
              </a:buClr>
              <a:buSzPts val="1400"/>
              <a:buChar char="●"/>
              <a:defRPr>
                <a:solidFill>
                  <a:srgbClr val="E4EFF1"/>
                </a:solidFill>
              </a:defRPr>
            </a:lvl4pPr>
            <a:lvl5pPr indent="-317500" lvl="4" marL="2286000" rtl="0">
              <a:spcBef>
                <a:spcPts val="0"/>
              </a:spcBef>
              <a:spcAft>
                <a:spcPts val="0"/>
              </a:spcAft>
              <a:buClr>
                <a:srgbClr val="E4EFF1"/>
              </a:buClr>
              <a:buSzPts val="1400"/>
              <a:buChar char="○"/>
              <a:defRPr>
                <a:solidFill>
                  <a:srgbClr val="E4EFF1"/>
                </a:solidFill>
              </a:defRPr>
            </a:lvl5pPr>
            <a:lvl6pPr indent="-317500" lvl="5" marL="2743200" rtl="0">
              <a:spcBef>
                <a:spcPts val="0"/>
              </a:spcBef>
              <a:spcAft>
                <a:spcPts val="0"/>
              </a:spcAft>
              <a:buClr>
                <a:srgbClr val="E4EFF1"/>
              </a:buClr>
              <a:buSzPts val="1400"/>
              <a:buChar char="■"/>
              <a:defRPr>
                <a:solidFill>
                  <a:srgbClr val="E4EFF1"/>
                </a:solidFill>
              </a:defRPr>
            </a:lvl6pPr>
            <a:lvl7pPr indent="-317500" lvl="6" marL="3200400" rtl="0">
              <a:spcBef>
                <a:spcPts val="0"/>
              </a:spcBef>
              <a:spcAft>
                <a:spcPts val="0"/>
              </a:spcAft>
              <a:buClr>
                <a:srgbClr val="E4EFF1"/>
              </a:buClr>
              <a:buSzPts val="1400"/>
              <a:buChar char="●"/>
              <a:defRPr>
                <a:solidFill>
                  <a:srgbClr val="E4EFF1"/>
                </a:solidFill>
              </a:defRPr>
            </a:lvl7pPr>
            <a:lvl8pPr indent="-317500" lvl="7" marL="3657600" rtl="0">
              <a:spcBef>
                <a:spcPts val="0"/>
              </a:spcBef>
              <a:spcAft>
                <a:spcPts val="0"/>
              </a:spcAft>
              <a:buClr>
                <a:srgbClr val="E4EFF1"/>
              </a:buClr>
              <a:buSzPts val="1400"/>
              <a:buChar char="○"/>
              <a:defRPr>
                <a:solidFill>
                  <a:srgbClr val="E4EFF1"/>
                </a:solidFill>
              </a:defRPr>
            </a:lvl8pPr>
            <a:lvl9pPr indent="-317500" lvl="8" marL="4114800" rtl="0">
              <a:spcBef>
                <a:spcPts val="0"/>
              </a:spcBef>
              <a:spcAft>
                <a:spcPts val="0"/>
              </a:spcAft>
              <a:buClr>
                <a:srgbClr val="E4EFF1"/>
              </a:buClr>
              <a:buSzPts val="1400"/>
              <a:buChar char="■"/>
              <a:defRPr>
                <a:solidFill>
                  <a:srgbClr val="E4EFF1"/>
                </a:solidFill>
              </a:defRPr>
            </a:lvl9pPr>
          </a:lstStyle>
          <a:p/>
        </p:txBody>
      </p:sp>
      <p:sp>
        <p:nvSpPr>
          <p:cNvPr id="120" name="Google Shape;120;p13"/>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21" name="Google Shape;121;p13"/>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22" name="Google Shape;122;p13"/>
          <p:cNvSpPr txBox="1"/>
          <p:nvPr>
            <p:ph type="title"/>
          </p:nvPr>
        </p:nvSpPr>
        <p:spPr>
          <a:xfrm>
            <a:off x="342900" y="234025"/>
            <a:ext cx="5284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1D00FF"/>
              </a:buClr>
              <a:buSzPts val="1200"/>
              <a:buFont typeface="Proxima Nova Semibold"/>
              <a:buNone/>
              <a:defRPr i="0" sz="1200" u="none" cap="none" strike="noStrike">
                <a:solidFill>
                  <a:srgbClr val="1D00FF"/>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123" name="Google Shape;123;p13"/>
          <p:cNvSpPr txBox="1"/>
          <p:nvPr>
            <p:ph idx="2" type="body"/>
          </p:nvPr>
        </p:nvSpPr>
        <p:spPr>
          <a:xfrm>
            <a:off x="342900" y="654550"/>
            <a:ext cx="52842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1D00FF"/>
              </a:buClr>
              <a:buSzPts val="1600"/>
              <a:buChar char="‣"/>
              <a:defRPr sz="1600">
                <a:solidFill>
                  <a:srgbClr val="09006E"/>
                </a:solidFill>
              </a:defRPr>
            </a:lvl1pPr>
            <a:lvl2pPr indent="-317500" lvl="1" marL="914400" rtl="0">
              <a:lnSpc>
                <a:spcPct val="100000"/>
              </a:lnSpc>
              <a:spcBef>
                <a:spcPts val="0"/>
              </a:spcBef>
              <a:spcAft>
                <a:spcPts val="0"/>
              </a:spcAft>
              <a:buClr>
                <a:srgbClr val="1D00FF"/>
              </a:buClr>
              <a:buSzPts val="1400"/>
              <a:buChar char="•"/>
              <a:defRPr>
                <a:solidFill>
                  <a:srgbClr val="09006E"/>
                </a:solidFill>
              </a:defRPr>
            </a:lvl2pPr>
            <a:lvl3pPr indent="-317500" lvl="2" marL="1371600" rtl="0">
              <a:lnSpc>
                <a:spcPct val="100000"/>
              </a:lnSpc>
              <a:spcBef>
                <a:spcPts val="0"/>
              </a:spcBef>
              <a:spcAft>
                <a:spcPts val="0"/>
              </a:spcAft>
              <a:buClr>
                <a:srgbClr val="1D00FF"/>
              </a:buClr>
              <a:buSzPts val="1400"/>
              <a:buChar char="⁃"/>
              <a:defRPr>
                <a:solidFill>
                  <a:srgbClr val="09006E"/>
                </a:solidFill>
              </a:defRPr>
            </a:lvl3pPr>
            <a:lvl4pPr indent="-317500" lvl="3" marL="1828800" rtl="0">
              <a:lnSpc>
                <a:spcPct val="100000"/>
              </a:lnSpc>
              <a:spcBef>
                <a:spcPts val="0"/>
              </a:spcBef>
              <a:spcAft>
                <a:spcPts val="0"/>
              </a:spcAft>
              <a:buClr>
                <a:srgbClr val="09006E"/>
              </a:buClr>
              <a:buSzPts val="1400"/>
              <a:buChar char="●"/>
              <a:defRPr>
                <a:solidFill>
                  <a:srgbClr val="09006E"/>
                </a:solidFill>
              </a:defRPr>
            </a:lvl4pPr>
            <a:lvl5pPr indent="-317500" lvl="4" marL="2286000" rtl="0">
              <a:lnSpc>
                <a:spcPct val="100000"/>
              </a:lnSpc>
              <a:spcBef>
                <a:spcPts val="0"/>
              </a:spcBef>
              <a:spcAft>
                <a:spcPts val="0"/>
              </a:spcAft>
              <a:buClr>
                <a:srgbClr val="09006E"/>
              </a:buClr>
              <a:buSzPts val="1400"/>
              <a:buChar char="○"/>
              <a:defRPr>
                <a:solidFill>
                  <a:srgbClr val="09006E"/>
                </a:solidFill>
              </a:defRPr>
            </a:lvl5pPr>
            <a:lvl6pPr indent="-317500" lvl="5" marL="2743200" rtl="0">
              <a:lnSpc>
                <a:spcPct val="100000"/>
              </a:lnSpc>
              <a:spcBef>
                <a:spcPts val="0"/>
              </a:spcBef>
              <a:spcAft>
                <a:spcPts val="0"/>
              </a:spcAft>
              <a:buClr>
                <a:srgbClr val="09006E"/>
              </a:buClr>
              <a:buSzPts val="1400"/>
              <a:buChar char="■"/>
              <a:defRPr>
                <a:solidFill>
                  <a:srgbClr val="09006E"/>
                </a:solidFill>
              </a:defRPr>
            </a:lvl6pPr>
            <a:lvl7pPr indent="-317500" lvl="6" marL="3200400" rtl="0">
              <a:lnSpc>
                <a:spcPct val="100000"/>
              </a:lnSpc>
              <a:spcBef>
                <a:spcPts val="0"/>
              </a:spcBef>
              <a:spcAft>
                <a:spcPts val="0"/>
              </a:spcAft>
              <a:buClr>
                <a:srgbClr val="09006E"/>
              </a:buClr>
              <a:buSzPts val="1400"/>
              <a:buChar char="●"/>
              <a:defRPr>
                <a:solidFill>
                  <a:srgbClr val="09006E"/>
                </a:solidFill>
              </a:defRPr>
            </a:lvl7pPr>
            <a:lvl8pPr indent="-317500" lvl="7" marL="3657600" rtl="0">
              <a:lnSpc>
                <a:spcPct val="100000"/>
              </a:lnSpc>
              <a:spcBef>
                <a:spcPts val="0"/>
              </a:spcBef>
              <a:spcAft>
                <a:spcPts val="0"/>
              </a:spcAft>
              <a:buClr>
                <a:srgbClr val="09006E"/>
              </a:buClr>
              <a:buSzPts val="1400"/>
              <a:buChar char="○"/>
              <a:defRPr>
                <a:solidFill>
                  <a:srgbClr val="09006E"/>
                </a:solidFill>
              </a:defRPr>
            </a:lvl8pPr>
            <a:lvl9pPr indent="-317500" lvl="8" marL="4114800" rtl="0">
              <a:lnSpc>
                <a:spcPct val="100000"/>
              </a:lnSpc>
              <a:spcBef>
                <a:spcPts val="0"/>
              </a:spcBef>
              <a:spcAft>
                <a:spcPts val="0"/>
              </a:spcAft>
              <a:buClr>
                <a:srgbClr val="09006E"/>
              </a:buClr>
              <a:buSzPts val="1400"/>
              <a:buChar char="■"/>
              <a:defRPr>
                <a:solidFill>
                  <a:srgbClr val="09006E"/>
                </a:solidFill>
              </a:defRPr>
            </a:lvl9pPr>
          </a:lstStyle>
          <a:p/>
        </p:txBody>
      </p:sp>
      <p:sp>
        <p:nvSpPr>
          <p:cNvPr id="124" name="Google Shape;124;p13"/>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13"/>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126" name="Google Shape;126;p13"/>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1 1" showMasterSp="0">
  <p:cSld name="Highlight + Logo Sidebar_1_7_1_2">
    <p:bg>
      <p:bgPr>
        <a:solidFill>
          <a:schemeClr val="lt1"/>
        </a:solidFill>
      </p:bgPr>
    </p:bg>
    <p:spTree>
      <p:nvGrpSpPr>
        <p:cNvPr id="127" name="Shape 127"/>
        <p:cNvGrpSpPr/>
        <p:nvPr/>
      </p:nvGrpSpPr>
      <p:grpSpPr>
        <a:xfrm>
          <a:off x="0" y="0"/>
          <a:ext cx="0" cy="0"/>
          <a:chOff x="0" y="0"/>
          <a:chExt cx="0" cy="0"/>
        </a:xfrm>
      </p:grpSpPr>
      <p:sp>
        <p:nvSpPr>
          <p:cNvPr id="128" name="Google Shape;128;p14"/>
          <p:cNvSpPr/>
          <p:nvPr/>
        </p:nvSpPr>
        <p:spPr>
          <a:xfrm>
            <a:off x="4552450" y="0"/>
            <a:ext cx="4591500" cy="5143500"/>
          </a:xfrm>
          <a:prstGeom prst="rect">
            <a:avLst/>
          </a:prstGeom>
          <a:solidFill>
            <a:srgbClr val="0900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29" name="Google Shape;129;p14"/>
          <p:cNvSpPr txBox="1"/>
          <p:nvPr>
            <p:ph idx="1" type="body"/>
          </p:nvPr>
        </p:nvSpPr>
        <p:spPr>
          <a:xfrm>
            <a:off x="4882896" y="654550"/>
            <a:ext cx="24324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ADD9F5"/>
              </a:buClr>
              <a:buSzPts val="1600"/>
              <a:buChar char="‣"/>
              <a:defRPr sz="1600">
                <a:solidFill>
                  <a:srgbClr val="E4EFF1"/>
                </a:solidFill>
              </a:defRPr>
            </a:lvl1pPr>
            <a:lvl2pPr indent="-317500" lvl="1" marL="914400" rtl="0">
              <a:lnSpc>
                <a:spcPct val="100000"/>
              </a:lnSpc>
              <a:spcBef>
                <a:spcPts val="0"/>
              </a:spcBef>
              <a:spcAft>
                <a:spcPts val="0"/>
              </a:spcAft>
              <a:buClr>
                <a:srgbClr val="ADD9F5"/>
              </a:buClr>
              <a:buSzPts val="1400"/>
              <a:buChar char="•"/>
              <a:defRPr>
                <a:solidFill>
                  <a:srgbClr val="E4EFF1"/>
                </a:solidFill>
              </a:defRPr>
            </a:lvl2pPr>
            <a:lvl3pPr indent="-317500" lvl="2" marL="1371600" rtl="0">
              <a:lnSpc>
                <a:spcPct val="100000"/>
              </a:lnSpc>
              <a:spcBef>
                <a:spcPts val="0"/>
              </a:spcBef>
              <a:spcAft>
                <a:spcPts val="0"/>
              </a:spcAft>
              <a:buClr>
                <a:srgbClr val="ADD9F5"/>
              </a:buClr>
              <a:buSzPts val="1400"/>
              <a:buChar char="⁃"/>
              <a:defRPr>
                <a:solidFill>
                  <a:srgbClr val="E4EFF1"/>
                </a:solidFill>
              </a:defRPr>
            </a:lvl3pPr>
            <a:lvl4pPr indent="-317500" lvl="3" marL="1828800" rtl="0">
              <a:lnSpc>
                <a:spcPct val="100000"/>
              </a:lnSpc>
              <a:spcBef>
                <a:spcPts val="0"/>
              </a:spcBef>
              <a:spcAft>
                <a:spcPts val="0"/>
              </a:spcAft>
              <a:buClr>
                <a:srgbClr val="E4EFF1"/>
              </a:buClr>
              <a:buSzPts val="1400"/>
              <a:buChar char="●"/>
              <a:defRPr>
                <a:solidFill>
                  <a:srgbClr val="E4EFF1"/>
                </a:solidFill>
              </a:defRPr>
            </a:lvl4pPr>
            <a:lvl5pPr indent="-317500" lvl="4" marL="2286000" rtl="0">
              <a:lnSpc>
                <a:spcPct val="100000"/>
              </a:lnSpc>
              <a:spcBef>
                <a:spcPts val="0"/>
              </a:spcBef>
              <a:spcAft>
                <a:spcPts val="0"/>
              </a:spcAft>
              <a:buClr>
                <a:srgbClr val="E4EFF1"/>
              </a:buClr>
              <a:buSzPts val="1400"/>
              <a:buChar char="○"/>
              <a:defRPr>
                <a:solidFill>
                  <a:srgbClr val="E4EFF1"/>
                </a:solidFill>
              </a:defRPr>
            </a:lvl5pPr>
            <a:lvl6pPr indent="-317500" lvl="5" marL="2743200" rtl="0">
              <a:lnSpc>
                <a:spcPct val="100000"/>
              </a:lnSpc>
              <a:spcBef>
                <a:spcPts val="0"/>
              </a:spcBef>
              <a:spcAft>
                <a:spcPts val="0"/>
              </a:spcAft>
              <a:buClr>
                <a:srgbClr val="E4EFF1"/>
              </a:buClr>
              <a:buSzPts val="1400"/>
              <a:buChar char="■"/>
              <a:defRPr>
                <a:solidFill>
                  <a:srgbClr val="E4EFF1"/>
                </a:solidFill>
              </a:defRPr>
            </a:lvl6pPr>
            <a:lvl7pPr indent="-317500" lvl="6" marL="3200400" rtl="0">
              <a:lnSpc>
                <a:spcPct val="100000"/>
              </a:lnSpc>
              <a:spcBef>
                <a:spcPts val="0"/>
              </a:spcBef>
              <a:spcAft>
                <a:spcPts val="0"/>
              </a:spcAft>
              <a:buClr>
                <a:srgbClr val="E4EFF1"/>
              </a:buClr>
              <a:buSzPts val="1400"/>
              <a:buChar char="●"/>
              <a:defRPr>
                <a:solidFill>
                  <a:srgbClr val="E4EFF1"/>
                </a:solidFill>
              </a:defRPr>
            </a:lvl7pPr>
            <a:lvl8pPr indent="-317500" lvl="7" marL="3657600" rtl="0">
              <a:lnSpc>
                <a:spcPct val="100000"/>
              </a:lnSpc>
              <a:spcBef>
                <a:spcPts val="0"/>
              </a:spcBef>
              <a:spcAft>
                <a:spcPts val="0"/>
              </a:spcAft>
              <a:buClr>
                <a:srgbClr val="E4EFF1"/>
              </a:buClr>
              <a:buSzPts val="1400"/>
              <a:buChar char="○"/>
              <a:defRPr>
                <a:solidFill>
                  <a:srgbClr val="E4EFF1"/>
                </a:solidFill>
              </a:defRPr>
            </a:lvl8pPr>
            <a:lvl9pPr indent="-317500" lvl="8" marL="4114800" rtl="0">
              <a:lnSpc>
                <a:spcPct val="100000"/>
              </a:lnSpc>
              <a:spcBef>
                <a:spcPts val="0"/>
              </a:spcBef>
              <a:spcAft>
                <a:spcPts val="0"/>
              </a:spcAft>
              <a:buClr>
                <a:srgbClr val="E4EFF1"/>
              </a:buClr>
              <a:buSzPts val="1400"/>
              <a:buChar char="■"/>
              <a:defRPr>
                <a:solidFill>
                  <a:srgbClr val="E4EFF1"/>
                </a:solidFill>
              </a:defRPr>
            </a:lvl9pPr>
          </a:lstStyle>
          <a:p/>
        </p:txBody>
      </p:sp>
      <p:sp>
        <p:nvSpPr>
          <p:cNvPr id="130" name="Google Shape;130;p14"/>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31" name="Google Shape;131;p14"/>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32" name="Google Shape;132;p14"/>
          <p:cNvSpPr txBox="1"/>
          <p:nvPr>
            <p:ph type="title"/>
          </p:nvPr>
        </p:nvSpPr>
        <p:spPr>
          <a:xfrm>
            <a:off x="342900" y="234025"/>
            <a:ext cx="5284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1D00FF"/>
              </a:buClr>
              <a:buSzPts val="1200"/>
              <a:buFont typeface="Proxima Nova Semibold"/>
              <a:buNone/>
              <a:defRPr i="0" sz="1200" u="none" cap="none" strike="noStrike">
                <a:solidFill>
                  <a:srgbClr val="1D00FF"/>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133" name="Google Shape;133;p14"/>
          <p:cNvSpPr txBox="1"/>
          <p:nvPr>
            <p:ph idx="2" type="body"/>
          </p:nvPr>
        </p:nvSpPr>
        <p:spPr>
          <a:xfrm>
            <a:off x="342900" y="654550"/>
            <a:ext cx="36723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1D00FF"/>
              </a:buClr>
              <a:buSzPts val="1600"/>
              <a:buChar char="‣"/>
              <a:defRPr sz="1600">
                <a:solidFill>
                  <a:srgbClr val="09006E"/>
                </a:solidFill>
              </a:defRPr>
            </a:lvl1pPr>
            <a:lvl2pPr indent="-317500" lvl="1" marL="914400" rtl="0">
              <a:lnSpc>
                <a:spcPct val="100000"/>
              </a:lnSpc>
              <a:spcBef>
                <a:spcPts val="0"/>
              </a:spcBef>
              <a:spcAft>
                <a:spcPts val="0"/>
              </a:spcAft>
              <a:buClr>
                <a:srgbClr val="1D00FF"/>
              </a:buClr>
              <a:buSzPts val="1400"/>
              <a:buChar char="•"/>
              <a:defRPr>
                <a:solidFill>
                  <a:srgbClr val="09006E"/>
                </a:solidFill>
              </a:defRPr>
            </a:lvl2pPr>
            <a:lvl3pPr indent="-317500" lvl="2" marL="1371600" rtl="0">
              <a:lnSpc>
                <a:spcPct val="100000"/>
              </a:lnSpc>
              <a:spcBef>
                <a:spcPts val="0"/>
              </a:spcBef>
              <a:spcAft>
                <a:spcPts val="0"/>
              </a:spcAft>
              <a:buClr>
                <a:srgbClr val="1D00FF"/>
              </a:buClr>
              <a:buSzPts val="1400"/>
              <a:buChar char="⁃"/>
              <a:defRPr>
                <a:solidFill>
                  <a:srgbClr val="09006E"/>
                </a:solidFill>
              </a:defRPr>
            </a:lvl3pPr>
            <a:lvl4pPr indent="-317500" lvl="3" marL="1828800" rtl="0">
              <a:lnSpc>
                <a:spcPct val="100000"/>
              </a:lnSpc>
              <a:spcBef>
                <a:spcPts val="0"/>
              </a:spcBef>
              <a:spcAft>
                <a:spcPts val="0"/>
              </a:spcAft>
              <a:buClr>
                <a:srgbClr val="09006E"/>
              </a:buClr>
              <a:buSzPts val="1400"/>
              <a:buChar char="●"/>
              <a:defRPr>
                <a:solidFill>
                  <a:srgbClr val="09006E"/>
                </a:solidFill>
              </a:defRPr>
            </a:lvl4pPr>
            <a:lvl5pPr indent="-317500" lvl="4" marL="2286000" rtl="0">
              <a:lnSpc>
                <a:spcPct val="100000"/>
              </a:lnSpc>
              <a:spcBef>
                <a:spcPts val="0"/>
              </a:spcBef>
              <a:spcAft>
                <a:spcPts val="0"/>
              </a:spcAft>
              <a:buClr>
                <a:srgbClr val="09006E"/>
              </a:buClr>
              <a:buSzPts val="1400"/>
              <a:buChar char="○"/>
              <a:defRPr>
                <a:solidFill>
                  <a:srgbClr val="09006E"/>
                </a:solidFill>
              </a:defRPr>
            </a:lvl5pPr>
            <a:lvl6pPr indent="-317500" lvl="5" marL="2743200" rtl="0">
              <a:lnSpc>
                <a:spcPct val="100000"/>
              </a:lnSpc>
              <a:spcBef>
                <a:spcPts val="0"/>
              </a:spcBef>
              <a:spcAft>
                <a:spcPts val="0"/>
              </a:spcAft>
              <a:buClr>
                <a:srgbClr val="09006E"/>
              </a:buClr>
              <a:buSzPts val="1400"/>
              <a:buChar char="■"/>
              <a:defRPr>
                <a:solidFill>
                  <a:srgbClr val="09006E"/>
                </a:solidFill>
              </a:defRPr>
            </a:lvl6pPr>
            <a:lvl7pPr indent="-317500" lvl="6" marL="3200400" rtl="0">
              <a:lnSpc>
                <a:spcPct val="100000"/>
              </a:lnSpc>
              <a:spcBef>
                <a:spcPts val="0"/>
              </a:spcBef>
              <a:spcAft>
                <a:spcPts val="0"/>
              </a:spcAft>
              <a:buClr>
                <a:srgbClr val="09006E"/>
              </a:buClr>
              <a:buSzPts val="1400"/>
              <a:buChar char="●"/>
              <a:defRPr>
                <a:solidFill>
                  <a:srgbClr val="09006E"/>
                </a:solidFill>
              </a:defRPr>
            </a:lvl7pPr>
            <a:lvl8pPr indent="-317500" lvl="7" marL="3657600" rtl="0">
              <a:lnSpc>
                <a:spcPct val="100000"/>
              </a:lnSpc>
              <a:spcBef>
                <a:spcPts val="0"/>
              </a:spcBef>
              <a:spcAft>
                <a:spcPts val="0"/>
              </a:spcAft>
              <a:buClr>
                <a:srgbClr val="09006E"/>
              </a:buClr>
              <a:buSzPts val="1400"/>
              <a:buChar char="○"/>
              <a:defRPr>
                <a:solidFill>
                  <a:srgbClr val="09006E"/>
                </a:solidFill>
              </a:defRPr>
            </a:lvl8pPr>
            <a:lvl9pPr indent="-317500" lvl="8" marL="4114800" rtl="0">
              <a:lnSpc>
                <a:spcPct val="100000"/>
              </a:lnSpc>
              <a:spcBef>
                <a:spcPts val="0"/>
              </a:spcBef>
              <a:spcAft>
                <a:spcPts val="0"/>
              </a:spcAft>
              <a:buClr>
                <a:srgbClr val="09006E"/>
              </a:buClr>
              <a:buSzPts val="1400"/>
              <a:buChar char="■"/>
              <a:defRPr>
                <a:solidFill>
                  <a:srgbClr val="09006E"/>
                </a:solidFill>
              </a:defRPr>
            </a:lvl9pPr>
          </a:lstStyle>
          <a:p/>
        </p:txBody>
      </p:sp>
      <p:sp>
        <p:nvSpPr>
          <p:cNvPr id="134" name="Google Shape;134;p14"/>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14"/>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136" name="Google Shape;136;p14"/>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1 1 1" showMasterSp="0">
  <p:cSld name="Highlight + Logo Sidebar_1_7_1_2_1">
    <p:bg>
      <p:bgPr>
        <a:solidFill>
          <a:schemeClr val="lt1"/>
        </a:solidFill>
      </p:bgPr>
    </p:bg>
    <p:spTree>
      <p:nvGrpSpPr>
        <p:cNvPr id="137" name="Shape 137"/>
        <p:cNvGrpSpPr/>
        <p:nvPr/>
      </p:nvGrpSpPr>
      <p:grpSpPr>
        <a:xfrm>
          <a:off x="0" y="0"/>
          <a:ext cx="0" cy="0"/>
          <a:chOff x="0" y="0"/>
          <a:chExt cx="0" cy="0"/>
        </a:xfrm>
      </p:grpSpPr>
      <p:sp>
        <p:nvSpPr>
          <p:cNvPr id="138" name="Google Shape;138;p15"/>
          <p:cNvSpPr/>
          <p:nvPr/>
        </p:nvSpPr>
        <p:spPr>
          <a:xfrm>
            <a:off x="3204300" y="0"/>
            <a:ext cx="5939700" cy="5143500"/>
          </a:xfrm>
          <a:prstGeom prst="rect">
            <a:avLst/>
          </a:prstGeom>
          <a:solidFill>
            <a:srgbClr val="0900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9" name="Google Shape;139;p15"/>
          <p:cNvSpPr txBox="1"/>
          <p:nvPr>
            <p:ph idx="1" type="body"/>
          </p:nvPr>
        </p:nvSpPr>
        <p:spPr>
          <a:xfrm>
            <a:off x="3424180" y="654550"/>
            <a:ext cx="53976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ADD9F5"/>
              </a:buClr>
              <a:buSzPts val="1600"/>
              <a:buChar char="‣"/>
              <a:defRPr sz="1600">
                <a:solidFill>
                  <a:srgbClr val="E4EFF1"/>
                </a:solidFill>
              </a:defRPr>
            </a:lvl1pPr>
            <a:lvl2pPr indent="-317500" lvl="1" marL="914400" rtl="0">
              <a:lnSpc>
                <a:spcPct val="100000"/>
              </a:lnSpc>
              <a:spcBef>
                <a:spcPts val="0"/>
              </a:spcBef>
              <a:spcAft>
                <a:spcPts val="0"/>
              </a:spcAft>
              <a:buClr>
                <a:srgbClr val="ADD9F5"/>
              </a:buClr>
              <a:buSzPts val="1400"/>
              <a:buChar char="•"/>
              <a:defRPr>
                <a:solidFill>
                  <a:srgbClr val="E4EFF1"/>
                </a:solidFill>
              </a:defRPr>
            </a:lvl2pPr>
            <a:lvl3pPr indent="-317500" lvl="2" marL="1371600" rtl="0">
              <a:lnSpc>
                <a:spcPct val="100000"/>
              </a:lnSpc>
              <a:spcBef>
                <a:spcPts val="0"/>
              </a:spcBef>
              <a:spcAft>
                <a:spcPts val="0"/>
              </a:spcAft>
              <a:buClr>
                <a:srgbClr val="ADD9F5"/>
              </a:buClr>
              <a:buSzPts val="1400"/>
              <a:buChar char="⁃"/>
              <a:defRPr>
                <a:solidFill>
                  <a:srgbClr val="E4EFF1"/>
                </a:solidFill>
              </a:defRPr>
            </a:lvl3pPr>
            <a:lvl4pPr indent="-317500" lvl="3" marL="1828800" rtl="0">
              <a:lnSpc>
                <a:spcPct val="100000"/>
              </a:lnSpc>
              <a:spcBef>
                <a:spcPts val="0"/>
              </a:spcBef>
              <a:spcAft>
                <a:spcPts val="0"/>
              </a:spcAft>
              <a:buClr>
                <a:srgbClr val="E4EFF1"/>
              </a:buClr>
              <a:buSzPts val="1400"/>
              <a:buChar char="●"/>
              <a:defRPr>
                <a:solidFill>
                  <a:srgbClr val="E4EFF1"/>
                </a:solidFill>
              </a:defRPr>
            </a:lvl4pPr>
            <a:lvl5pPr indent="-317500" lvl="4" marL="2286000" rtl="0">
              <a:lnSpc>
                <a:spcPct val="100000"/>
              </a:lnSpc>
              <a:spcBef>
                <a:spcPts val="0"/>
              </a:spcBef>
              <a:spcAft>
                <a:spcPts val="0"/>
              </a:spcAft>
              <a:buClr>
                <a:srgbClr val="E4EFF1"/>
              </a:buClr>
              <a:buSzPts val="1400"/>
              <a:buChar char="○"/>
              <a:defRPr>
                <a:solidFill>
                  <a:srgbClr val="E4EFF1"/>
                </a:solidFill>
              </a:defRPr>
            </a:lvl5pPr>
            <a:lvl6pPr indent="-317500" lvl="5" marL="2743200" rtl="0">
              <a:lnSpc>
                <a:spcPct val="100000"/>
              </a:lnSpc>
              <a:spcBef>
                <a:spcPts val="0"/>
              </a:spcBef>
              <a:spcAft>
                <a:spcPts val="0"/>
              </a:spcAft>
              <a:buClr>
                <a:srgbClr val="E4EFF1"/>
              </a:buClr>
              <a:buSzPts val="1400"/>
              <a:buChar char="■"/>
              <a:defRPr>
                <a:solidFill>
                  <a:srgbClr val="E4EFF1"/>
                </a:solidFill>
              </a:defRPr>
            </a:lvl6pPr>
            <a:lvl7pPr indent="-317500" lvl="6" marL="3200400" rtl="0">
              <a:lnSpc>
                <a:spcPct val="100000"/>
              </a:lnSpc>
              <a:spcBef>
                <a:spcPts val="0"/>
              </a:spcBef>
              <a:spcAft>
                <a:spcPts val="0"/>
              </a:spcAft>
              <a:buClr>
                <a:srgbClr val="E4EFF1"/>
              </a:buClr>
              <a:buSzPts val="1400"/>
              <a:buChar char="●"/>
              <a:defRPr>
                <a:solidFill>
                  <a:srgbClr val="E4EFF1"/>
                </a:solidFill>
              </a:defRPr>
            </a:lvl7pPr>
            <a:lvl8pPr indent="-317500" lvl="7" marL="3657600" rtl="0">
              <a:lnSpc>
                <a:spcPct val="100000"/>
              </a:lnSpc>
              <a:spcBef>
                <a:spcPts val="0"/>
              </a:spcBef>
              <a:spcAft>
                <a:spcPts val="0"/>
              </a:spcAft>
              <a:buClr>
                <a:srgbClr val="E4EFF1"/>
              </a:buClr>
              <a:buSzPts val="1400"/>
              <a:buChar char="○"/>
              <a:defRPr>
                <a:solidFill>
                  <a:srgbClr val="E4EFF1"/>
                </a:solidFill>
              </a:defRPr>
            </a:lvl8pPr>
            <a:lvl9pPr indent="-317500" lvl="8" marL="4114800" rtl="0">
              <a:lnSpc>
                <a:spcPct val="100000"/>
              </a:lnSpc>
              <a:spcBef>
                <a:spcPts val="0"/>
              </a:spcBef>
              <a:spcAft>
                <a:spcPts val="0"/>
              </a:spcAft>
              <a:buClr>
                <a:srgbClr val="E4EFF1"/>
              </a:buClr>
              <a:buSzPts val="1400"/>
              <a:buChar char="■"/>
              <a:defRPr>
                <a:solidFill>
                  <a:srgbClr val="E4EFF1"/>
                </a:solidFill>
              </a:defRPr>
            </a:lvl9pPr>
          </a:lstStyle>
          <a:p/>
        </p:txBody>
      </p:sp>
      <p:sp>
        <p:nvSpPr>
          <p:cNvPr id="140" name="Google Shape;140;p15"/>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41" name="Google Shape;141;p15"/>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42" name="Google Shape;142;p15"/>
          <p:cNvSpPr txBox="1"/>
          <p:nvPr>
            <p:ph type="title"/>
          </p:nvPr>
        </p:nvSpPr>
        <p:spPr>
          <a:xfrm>
            <a:off x="342900" y="234025"/>
            <a:ext cx="5284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1D00FF"/>
              </a:buClr>
              <a:buSzPts val="1200"/>
              <a:buFont typeface="Proxima Nova Semibold"/>
              <a:buNone/>
              <a:defRPr i="0" sz="1200" u="none" cap="none" strike="noStrike">
                <a:solidFill>
                  <a:srgbClr val="1D00FF"/>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143" name="Google Shape;143;p15"/>
          <p:cNvSpPr txBox="1"/>
          <p:nvPr>
            <p:ph idx="2" type="body"/>
          </p:nvPr>
        </p:nvSpPr>
        <p:spPr>
          <a:xfrm>
            <a:off x="342900" y="654550"/>
            <a:ext cx="24903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1D00FF"/>
              </a:buClr>
              <a:buSzPts val="1600"/>
              <a:buChar char="‣"/>
              <a:defRPr sz="1600">
                <a:solidFill>
                  <a:srgbClr val="09006E"/>
                </a:solidFill>
              </a:defRPr>
            </a:lvl1pPr>
            <a:lvl2pPr indent="-317500" lvl="1" marL="914400" rtl="0">
              <a:lnSpc>
                <a:spcPct val="100000"/>
              </a:lnSpc>
              <a:spcBef>
                <a:spcPts val="0"/>
              </a:spcBef>
              <a:spcAft>
                <a:spcPts val="0"/>
              </a:spcAft>
              <a:buClr>
                <a:srgbClr val="1D00FF"/>
              </a:buClr>
              <a:buSzPts val="1400"/>
              <a:buChar char="•"/>
              <a:defRPr>
                <a:solidFill>
                  <a:srgbClr val="09006E"/>
                </a:solidFill>
              </a:defRPr>
            </a:lvl2pPr>
            <a:lvl3pPr indent="-317500" lvl="2" marL="1371600" rtl="0">
              <a:lnSpc>
                <a:spcPct val="100000"/>
              </a:lnSpc>
              <a:spcBef>
                <a:spcPts val="0"/>
              </a:spcBef>
              <a:spcAft>
                <a:spcPts val="0"/>
              </a:spcAft>
              <a:buClr>
                <a:srgbClr val="1D00FF"/>
              </a:buClr>
              <a:buSzPts val="1400"/>
              <a:buChar char="⁃"/>
              <a:defRPr>
                <a:solidFill>
                  <a:srgbClr val="09006E"/>
                </a:solidFill>
              </a:defRPr>
            </a:lvl3pPr>
            <a:lvl4pPr indent="-317500" lvl="3" marL="1828800" rtl="0">
              <a:lnSpc>
                <a:spcPct val="100000"/>
              </a:lnSpc>
              <a:spcBef>
                <a:spcPts val="0"/>
              </a:spcBef>
              <a:spcAft>
                <a:spcPts val="0"/>
              </a:spcAft>
              <a:buClr>
                <a:srgbClr val="09006E"/>
              </a:buClr>
              <a:buSzPts val="1400"/>
              <a:buChar char="●"/>
              <a:defRPr>
                <a:solidFill>
                  <a:srgbClr val="09006E"/>
                </a:solidFill>
              </a:defRPr>
            </a:lvl4pPr>
            <a:lvl5pPr indent="-317500" lvl="4" marL="2286000" rtl="0">
              <a:lnSpc>
                <a:spcPct val="100000"/>
              </a:lnSpc>
              <a:spcBef>
                <a:spcPts val="0"/>
              </a:spcBef>
              <a:spcAft>
                <a:spcPts val="0"/>
              </a:spcAft>
              <a:buClr>
                <a:srgbClr val="09006E"/>
              </a:buClr>
              <a:buSzPts val="1400"/>
              <a:buChar char="○"/>
              <a:defRPr>
                <a:solidFill>
                  <a:srgbClr val="09006E"/>
                </a:solidFill>
              </a:defRPr>
            </a:lvl5pPr>
            <a:lvl6pPr indent="-317500" lvl="5" marL="2743200" rtl="0">
              <a:lnSpc>
                <a:spcPct val="100000"/>
              </a:lnSpc>
              <a:spcBef>
                <a:spcPts val="0"/>
              </a:spcBef>
              <a:spcAft>
                <a:spcPts val="0"/>
              </a:spcAft>
              <a:buClr>
                <a:srgbClr val="09006E"/>
              </a:buClr>
              <a:buSzPts val="1400"/>
              <a:buChar char="■"/>
              <a:defRPr>
                <a:solidFill>
                  <a:srgbClr val="09006E"/>
                </a:solidFill>
              </a:defRPr>
            </a:lvl6pPr>
            <a:lvl7pPr indent="-317500" lvl="6" marL="3200400" rtl="0">
              <a:lnSpc>
                <a:spcPct val="100000"/>
              </a:lnSpc>
              <a:spcBef>
                <a:spcPts val="0"/>
              </a:spcBef>
              <a:spcAft>
                <a:spcPts val="0"/>
              </a:spcAft>
              <a:buClr>
                <a:srgbClr val="09006E"/>
              </a:buClr>
              <a:buSzPts val="1400"/>
              <a:buChar char="●"/>
              <a:defRPr>
                <a:solidFill>
                  <a:srgbClr val="09006E"/>
                </a:solidFill>
              </a:defRPr>
            </a:lvl7pPr>
            <a:lvl8pPr indent="-317500" lvl="7" marL="3657600" rtl="0">
              <a:lnSpc>
                <a:spcPct val="100000"/>
              </a:lnSpc>
              <a:spcBef>
                <a:spcPts val="0"/>
              </a:spcBef>
              <a:spcAft>
                <a:spcPts val="0"/>
              </a:spcAft>
              <a:buClr>
                <a:srgbClr val="09006E"/>
              </a:buClr>
              <a:buSzPts val="1400"/>
              <a:buChar char="○"/>
              <a:defRPr>
                <a:solidFill>
                  <a:srgbClr val="09006E"/>
                </a:solidFill>
              </a:defRPr>
            </a:lvl8pPr>
            <a:lvl9pPr indent="-317500" lvl="8" marL="4114800" rtl="0">
              <a:lnSpc>
                <a:spcPct val="100000"/>
              </a:lnSpc>
              <a:spcBef>
                <a:spcPts val="0"/>
              </a:spcBef>
              <a:spcAft>
                <a:spcPts val="0"/>
              </a:spcAft>
              <a:buClr>
                <a:srgbClr val="09006E"/>
              </a:buClr>
              <a:buSzPts val="1400"/>
              <a:buChar char="■"/>
              <a:defRPr>
                <a:solidFill>
                  <a:srgbClr val="09006E"/>
                </a:solidFill>
              </a:defRPr>
            </a:lvl9pPr>
          </a:lstStyle>
          <a:p/>
        </p:txBody>
      </p:sp>
      <p:sp>
        <p:nvSpPr>
          <p:cNvPr id="144" name="Google Shape;144;p15"/>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 name="Google Shape;145;p15"/>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146" name="Google Shape;146;p15"/>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1 1" showMasterSp="0">
  <p:cSld name="Highlight + Logo Sidebar_1_3_1_1_1">
    <p:bg>
      <p:bgPr>
        <a:solidFill>
          <a:srgbClr val="081C30"/>
        </a:solidFill>
      </p:bgPr>
    </p:bg>
    <p:spTree>
      <p:nvGrpSpPr>
        <p:cNvPr id="147" name="Shape 147"/>
        <p:cNvGrpSpPr/>
        <p:nvPr/>
      </p:nvGrpSpPr>
      <p:grpSpPr>
        <a:xfrm>
          <a:off x="0" y="0"/>
          <a:ext cx="0" cy="0"/>
          <a:chOff x="0" y="0"/>
          <a:chExt cx="0" cy="0"/>
        </a:xfrm>
      </p:grpSpPr>
      <p:sp>
        <p:nvSpPr>
          <p:cNvPr id="148" name="Google Shape;148;p16"/>
          <p:cNvSpPr/>
          <p:nvPr>
            <p:ph idx="2" type="pic"/>
          </p:nvPr>
        </p:nvSpPr>
        <p:spPr>
          <a:xfrm>
            <a:off x="7300" y="-7300"/>
            <a:ext cx="9144000" cy="5143500"/>
          </a:xfrm>
          <a:prstGeom prst="rect">
            <a:avLst/>
          </a:prstGeom>
          <a:noFill/>
          <a:ln>
            <a:noFill/>
          </a:ln>
        </p:spPr>
      </p:sp>
      <p:sp>
        <p:nvSpPr>
          <p:cNvPr id="149" name="Google Shape;149;p16"/>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50" name="Google Shape;150;p16"/>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51" name="Google Shape;151;p16"/>
          <p:cNvSpPr txBox="1"/>
          <p:nvPr>
            <p:ph type="title"/>
          </p:nvPr>
        </p:nvSpPr>
        <p:spPr>
          <a:xfrm>
            <a:off x="1697400" y="1441510"/>
            <a:ext cx="5749200" cy="1923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noAutofit/>
          </a:bodyPr>
          <a:lstStyle>
            <a:lvl1pPr lvl="0" marR="0" rtl="0" algn="ctr">
              <a:lnSpc>
                <a:spcPct val="90000"/>
              </a:lnSpc>
              <a:spcBef>
                <a:spcPts val="0"/>
              </a:spcBef>
              <a:spcAft>
                <a:spcPts val="0"/>
              </a:spcAft>
              <a:buClr>
                <a:srgbClr val="1D00FF"/>
              </a:buClr>
              <a:buSzPts val="1200"/>
              <a:buFont typeface="Proxima Nova Semibold"/>
              <a:buNone/>
              <a:defRPr i="0" sz="1200" u="none" cap="none" strike="noStrike">
                <a:solidFill>
                  <a:srgbClr val="1D00FF"/>
                </a:solidFill>
                <a:latin typeface="Proxima Nova Semibold"/>
                <a:ea typeface="Proxima Nova Semibold"/>
                <a:cs typeface="Proxima Nova Semibold"/>
                <a:sym typeface="Proxima Nova Semibold"/>
              </a:defRPr>
            </a:lvl1pPr>
            <a:lvl2pPr lvl="1"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2pPr>
            <a:lvl3pPr lvl="2"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3pPr>
            <a:lvl4pPr lvl="3"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4pPr>
            <a:lvl5pPr lvl="4"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5pPr>
            <a:lvl6pPr lvl="5"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6pPr>
            <a:lvl7pPr lvl="6"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7pPr>
            <a:lvl8pPr lvl="7"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8pPr>
            <a:lvl9pPr lvl="8" rtl="0" algn="ctr">
              <a:spcBef>
                <a:spcPts val="0"/>
              </a:spcBef>
              <a:spcAft>
                <a:spcPts val="0"/>
              </a:spcAft>
              <a:buClr>
                <a:srgbClr val="1D00FF"/>
              </a:buClr>
              <a:buSzPts val="1200"/>
              <a:buFont typeface="Proxima Nova Semibold"/>
              <a:buNone/>
              <a:defRPr sz="1200">
                <a:solidFill>
                  <a:srgbClr val="1D00FF"/>
                </a:solidFill>
                <a:latin typeface="Proxima Nova Semibold"/>
                <a:ea typeface="Proxima Nova Semibold"/>
                <a:cs typeface="Proxima Nova Semibold"/>
                <a:sym typeface="Proxima Nova Semibold"/>
              </a:defRPr>
            </a:lvl9pPr>
          </a:lstStyle>
          <a:p/>
        </p:txBody>
      </p:sp>
      <p:sp>
        <p:nvSpPr>
          <p:cNvPr id="152" name="Google Shape;152;p16"/>
          <p:cNvSpPr txBox="1"/>
          <p:nvPr>
            <p:ph idx="3" type="title"/>
          </p:nvPr>
        </p:nvSpPr>
        <p:spPr>
          <a:xfrm>
            <a:off x="1671850" y="1881575"/>
            <a:ext cx="6022500" cy="507900"/>
          </a:xfrm>
          <a:prstGeom prst="rect">
            <a:avLst/>
          </a:prstGeom>
          <a:effectLst>
            <a:outerShdw blurRad="57150" rotWithShape="0" algn="bl" dir="5400000" dist="19050">
              <a:srgbClr val="000000">
                <a:alpha val="50000"/>
              </a:srgbClr>
            </a:outerShdw>
          </a:effectLst>
        </p:spPr>
        <p:txBody>
          <a:bodyPr anchorCtr="0" anchor="t" bIns="0" lIns="0" spcFirstLastPara="1" rIns="0" wrap="square" tIns="0">
            <a:noAutofit/>
          </a:bodyPr>
          <a:lstStyle>
            <a:lvl1pPr lvl="0" rtl="0" algn="ctr">
              <a:spcBef>
                <a:spcPts val="0"/>
              </a:spcBef>
              <a:spcAft>
                <a:spcPts val="0"/>
              </a:spcAft>
              <a:buClr>
                <a:srgbClr val="1D00FF"/>
              </a:buClr>
              <a:buSzPts val="3200"/>
              <a:buFont typeface="Proxima Nova"/>
              <a:buNone/>
              <a:defRPr b="0" sz="3200">
                <a:solidFill>
                  <a:srgbClr val="1D00FF"/>
                </a:solidFill>
                <a:latin typeface="Proxima Nova"/>
                <a:ea typeface="Proxima Nova"/>
                <a:cs typeface="Proxima Nova"/>
                <a:sym typeface="Proxima Nova"/>
              </a:defRPr>
            </a:lvl1pPr>
            <a:lvl2pPr lvl="1" rtl="0">
              <a:spcBef>
                <a:spcPts val="0"/>
              </a:spcBef>
              <a:spcAft>
                <a:spcPts val="0"/>
              </a:spcAft>
              <a:buClr>
                <a:srgbClr val="1D00FF"/>
              </a:buClr>
              <a:buSzPts val="2800"/>
              <a:buNone/>
              <a:defRPr>
                <a:solidFill>
                  <a:srgbClr val="1D00FF"/>
                </a:solidFill>
              </a:defRPr>
            </a:lvl2pPr>
            <a:lvl3pPr lvl="2" rtl="0">
              <a:spcBef>
                <a:spcPts val="0"/>
              </a:spcBef>
              <a:spcAft>
                <a:spcPts val="0"/>
              </a:spcAft>
              <a:buClr>
                <a:srgbClr val="1D00FF"/>
              </a:buClr>
              <a:buSzPts val="2800"/>
              <a:buNone/>
              <a:defRPr>
                <a:solidFill>
                  <a:srgbClr val="1D00FF"/>
                </a:solidFill>
              </a:defRPr>
            </a:lvl3pPr>
            <a:lvl4pPr lvl="3" rtl="0">
              <a:spcBef>
                <a:spcPts val="0"/>
              </a:spcBef>
              <a:spcAft>
                <a:spcPts val="0"/>
              </a:spcAft>
              <a:buClr>
                <a:srgbClr val="1D00FF"/>
              </a:buClr>
              <a:buSzPts val="2800"/>
              <a:buNone/>
              <a:defRPr>
                <a:solidFill>
                  <a:srgbClr val="1D00FF"/>
                </a:solidFill>
              </a:defRPr>
            </a:lvl4pPr>
            <a:lvl5pPr lvl="4" rtl="0">
              <a:spcBef>
                <a:spcPts val="0"/>
              </a:spcBef>
              <a:spcAft>
                <a:spcPts val="0"/>
              </a:spcAft>
              <a:buClr>
                <a:srgbClr val="1D00FF"/>
              </a:buClr>
              <a:buSzPts val="2800"/>
              <a:buNone/>
              <a:defRPr>
                <a:solidFill>
                  <a:srgbClr val="1D00FF"/>
                </a:solidFill>
              </a:defRPr>
            </a:lvl5pPr>
            <a:lvl6pPr lvl="5" rtl="0">
              <a:spcBef>
                <a:spcPts val="0"/>
              </a:spcBef>
              <a:spcAft>
                <a:spcPts val="0"/>
              </a:spcAft>
              <a:buClr>
                <a:srgbClr val="1D00FF"/>
              </a:buClr>
              <a:buSzPts val="2800"/>
              <a:buNone/>
              <a:defRPr>
                <a:solidFill>
                  <a:srgbClr val="1D00FF"/>
                </a:solidFill>
              </a:defRPr>
            </a:lvl6pPr>
            <a:lvl7pPr lvl="6" rtl="0">
              <a:spcBef>
                <a:spcPts val="0"/>
              </a:spcBef>
              <a:spcAft>
                <a:spcPts val="0"/>
              </a:spcAft>
              <a:buClr>
                <a:srgbClr val="1D00FF"/>
              </a:buClr>
              <a:buSzPts val="2800"/>
              <a:buNone/>
              <a:defRPr>
                <a:solidFill>
                  <a:srgbClr val="1D00FF"/>
                </a:solidFill>
              </a:defRPr>
            </a:lvl7pPr>
            <a:lvl8pPr lvl="7" rtl="0">
              <a:spcBef>
                <a:spcPts val="0"/>
              </a:spcBef>
              <a:spcAft>
                <a:spcPts val="0"/>
              </a:spcAft>
              <a:buClr>
                <a:srgbClr val="1D00FF"/>
              </a:buClr>
              <a:buSzPts val="2800"/>
              <a:buNone/>
              <a:defRPr>
                <a:solidFill>
                  <a:srgbClr val="1D00FF"/>
                </a:solidFill>
              </a:defRPr>
            </a:lvl8pPr>
            <a:lvl9pPr lvl="8" rtl="0">
              <a:spcBef>
                <a:spcPts val="0"/>
              </a:spcBef>
              <a:spcAft>
                <a:spcPts val="0"/>
              </a:spcAft>
              <a:buClr>
                <a:srgbClr val="1D00FF"/>
              </a:buClr>
              <a:buSzPts val="2800"/>
              <a:buNone/>
              <a:defRPr>
                <a:solidFill>
                  <a:srgbClr val="1D00FF"/>
                </a:solidFill>
              </a:defRPr>
            </a:lvl9pPr>
          </a:lstStyle>
          <a:p/>
        </p:txBody>
      </p:sp>
      <p:sp>
        <p:nvSpPr>
          <p:cNvPr id="153" name="Google Shape;153;p16"/>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 name="Google Shape;154;p16"/>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155" name="Google Shape;155;p16"/>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Agenda_3">
    <p:spTree>
      <p:nvGrpSpPr>
        <p:cNvPr id="156" name="Shape 156"/>
        <p:cNvGrpSpPr/>
        <p:nvPr/>
      </p:nvGrpSpPr>
      <p:grpSpPr>
        <a:xfrm>
          <a:off x="0" y="0"/>
          <a:ext cx="0" cy="0"/>
          <a:chOff x="0" y="0"/>
          <a:chExt cx="0" cy="0"/>
        </a:xfrm>
      </p:grpSpPr>
      <p:sp>
        <p:nvSpPr>
          <p:cNvPr id="157" name="Google Shape;157;p17"/>
          <p:cNvSpPr/>
          <p:nvPr/>
        </p:nvSpPr>
        <p:spPr>
          <a:xfrm>
            <a:off x="0" y="0"/>
            <a:ext cx="35952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p:txBody>
      </p:sp>
      <p:sp>
        <p:nvSpPr>
          <p:cNvPr id="158" name="Google Shape;158;p17"/>
          <p:cNvSpPr txBox="1"/>
          <p:nvPr>
            <p:ph type="title"/>
          </p:nvPr>
        </p:nvSpPr>
        <p:spPr>
          <a:xfrm>
            <a:off x="365274" y="2204400"/>
            <a:ext cx="3102900" cy="399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1D00FF"/>
              </a:buClr>
              <a:buSzPts val="2400"/>
              <a:buFont typeface="Proxima Nova"/>
              <a:buNone/>
              <a:defRPr>
                <a:solidFill>
                  <a:srgbClr val="1D00FF"/>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59" name="Google Shape;159;p17"/>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60" name="Google Shape;160;p17"/>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extLst>
    <p:ext uri="{DCECCB84-F9BA-43D5-87BE-67443E8EF086}">
      <p15:sldGuideLst>
        <p15:guide id="1" orient="horz" pos="144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p:cSld name="Blank_Footer">
    <p:spTree>
      <p:nvGrpSpPr>
        <p:cNvPr id="161" name="Shape 161"/>
        <p:cNvGrpSpPr/>
        <p:nvPr/>
      </p:nvGrpSpPr>
      <p:grpSpPr>
        <a:xfrm>
          <a:off x="0" y="0"/>
          <a:ext cx="0" cy="0"/>
          <a:chOff x="0" y="0"/>
          <a:chExt cx="0" cy="0"/>
        </a:xfrm>
      </p:grpSpPr>
      <p:pic>
        <p:nvPicPr>
          <p:cNvPr id="162" name="Google Shape;162;p18"/>
          <p:cNvPicPr preferRelativeResize="0"/>
          <p:nvPr/>
        </p:nvPicPr>
        <p:blipFill>
          <a:blip r:embed="rId2">
            <a:alphaModFix/>
          </a:blip>
          <a:stretch>
            <a:fillRect/>
          </a:stretch>
        </p:blipFill>
        <p:spPr>
          <a:xfrm>
            <a:off x="0" y="0"/>
            <a:ext cx="9143999" cy="5091850"/>
          </a:xfrm>
          <a:prstGeom prst="rect">
            <a:avLst/>
          </a:prstGeom>
          <a:noFill/>
          <a:ln>
            <a:noFill/>
          </a:ln>
        </p:spPr>
      </p:pic>
      <p:sp>
        <p:nvSpPr>
          <p:cNvPr id="163" name="Google Shape;163;p18"/>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 name="Google Shape;164;p18"/>
          <p:cNvSpPr txBox="1"/>
          <p:nvPr/>
        </p:nvSpPr>
        <p:spPr>
          <a:xfrm>
            <a:off x="2116218" y="4779950"/>
            <a:ext cx="6045900" cy="2631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 sz="900">
                <a:solidFill>
                  <a:srgbClr val="EEEEEE"/>
                </a:solidFill>
                <a:latin typeface="Proxima Nova Semibold"/>
                <a:ea typeface="Proxima Nova Semibold"/>
                <a:cs typeface="Proxima Nova Semibold"/>
                <a:sym typeface="Proxima Nova Semibold"/>
              </a:rPr>
              <a:t>Enabling Reach and Revenue</a:t>
            </a:r>
            <a:endParaRPr sz="900">
              <a:solidFill>
                <a:srgbClr val="EEEEEE"/>
              </a:solidFill>
              <a:latin typeface="Proxima Nova Semibold"/>
              <a:ea typeface="Proxima Nova Semibold"/>
              <a:cs typeface="Proxima Nova Semibold"/>
              <a:sym typeface="Proxima Nova Semibold"/>
            </a:endParaRPr>
          </a:p>
        </p:txBody>
      </p:sp>
      <p:pic>
        <p:nvPicPr>
          <p:cNvPr id="165" name="Google Shape;165;p18"/>
          <p:cNvPicPr preferRelativeResize="0"/>
          <p:nvPr/>
        </p:nvPicPr>
        <p:blipFill rotWithShape="1">
          <a:blip r:embed="rId3">
            <a:alphaModFix/>
          </a:blip>
          <a:srcRect b="0" l="0" r="0" t="0"/>
          <a:stretch/>
        </p:blipFill>
        <p:spPr>
          <a:xfrm>
            <a:off x="1" y="4622000"/>
            <a:ext cx="2207024" cy="521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showMasterSp="0">
  <p:cSld name="Blank - Dark">
    <p:bg>
      <p:bgPr>
        <a:solidFill>
          <a:srgbClr val="143250"/>
        </a:solidFill>
      </p:bgPr>
    </p:bg>
    <p:spTree>
      <p:nvGrpSpPr>
        <p:cNvPr id="166" name="Shape 166"/>
        <p:cNvGrpSpPr/>
        <p:nvPr/>
      </p:nvGrpSpPr>
      <p:grpSpPr>
        <a:xfrm>
          <a:off x="0" y="0"/>
          <a:ext cx="0" cy="0"/>
          <a:chOff x="0" y="0"/>
          <a:chExt cx="0" cy="0"/>
        </a:xfrm>
      </p:grpSpPr>
      <p:sp>
        <p:nvSpPr>
          <p:cNvPr id="167" name="Google Shape;167;p19"/>
          <p:cNvSpPr txBox="1"/>
          <p:nvPr/>
        </p:nvSpPr>
        <p:spPr>
          <a:xfrm>
            <a:off x="8568228" y="4690778"/>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b="0" i="0" lang="en" sz="800" u="none" cap="none" strike="noStrike">
                <a:solidFill>
                  <a:srgbClr val="96C9F0"/>
                </a:solidFill>
                <a:latin typeface="Proxima Nova"/>
                <a:ea typeface="Proxima Nova"/>
                <a:cs typeface="Proxima Nova"/>
                <a:sym typeface="Proxima Nova"/>
              </a:rPr>
              <a:t>‹#›</a:t>
            </a:fld>
            <a:endParaRPr b="0" i="0" sz="800" u="none" cap="none" strike="noStrike">
              <a:solidFill>
                <a:srgbClr val="96C9F0"/>
              </a:solidFill>
              <a:latin typeface="Proxima Nova"/>
              <a:ea typeface="Proxima Nova"/>
              <a:cs typeface="Proxima Nova"/>
              <a:sym typeface="Proxima Nova"/>
            </a:endParaRPr>
          </a:p>
        </p:txBody>
      </p:sp>
      <p:pic>
        <p:nvPicPr>
          <p:cNvPr id="168" name="Google Shape;168;p19"/>
          <p:cNvPicPr preferRelativeResize="0"/>
          <p:nvPr/>
        </p:nvPicPr>
        <p:blipFill rotWithShape="1">
          <a:blip r:embed="rId2">
            <a:alphaModFix/>
          </a:blip>
          <a:srcRect b="0" l="0" r="0" t="0"/>
          <a:stretch/>
        </p:blipFill>
        <p:spPr>
          <a:xfrm>
            <a:off x="288134" y="4610937"/>
            <a:ext cx="324500" cy="24003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1" showMasterSp="0">
  <p:cSld name="Blank - Dark_1">
    <p:bg>
      <p:bgPr>
        <a:solidFill>
          <a:srgbClr val="143250"/>
        </a:solidFill>
      </p:bgPr>
    </p:bg>
    <p:spTree>
      <p:nvGrpSpPr>
        <p:cNvPr id="169" name="Shape 1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showMasterSp="0">
  <p:cSld name="Highlight + Logo Sidebar_1_8">
    <p:bg>
      <p:bgPr>
        <a:solidFill>
          <a:srgbClr val="081C30"/>
        </a:solidFill>
      </p:bgPr>
    </p:bg>
    <p:spTree>
      <p:nvGrpSpPr>
        <p:cNvPr id="10" name="Shape 10"/>
        <p:cNvGrpSpPr/>
        <p:nvPr/>
      </p:nvGrpSpPr>
      <p:grpSpPr>
        <a:xfrm>
          <a:off x="0" y="0"/>
          <a:ext cx="0" cy="0"/>
          <a:chOff x="0" y="0"/>
          <a:chExt cx="0" cy="0"/>
        </a:xfrm>
      </p:grpSpPr>
      <p:sp>
        <p:nvSpPr>
          <p:cNvPr id="11" name="Google Shape;11;p3"/>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3"/>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3" name="Google Shape;13;p3"/>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4" name="Google Shape;14;p3"/>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sp>
        <p:nvSpPr>
          <p:cNvPr id="15" name="Google Shape;15;p3"/>
          <p:cNvSpPr txBox="1"/>
          <p:nvPr>
            <p:ph type="title"/>
          </p:nvPr>
        </p:nvSpPr>
        <p:spPr>
          <a:xfrm>
            <a:off x="342900" y="234035"/>
            <a:ext cx="5749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FF793E"/>
              </a:buClr>
              <a:buSzPts val="1200"/>
              <a:buFont typeface="Proxima Nova Semibold"/>
              <a:buNone/>
              <a:defRPr i="0" sz="1200" u="none" cap="none" strike="noStrike">
                <a:solidFill>
                  <a:srgbClr val="FF793E"/>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16" name="Google Shape;16;p3"/>
          <p:cNvSpPr txBox="1"/>
          <p:nvPr>
            <p:ph idx="1" type="body"/>
          </p:nvPr>
        </p:nvSpPr>
        <p:spPr>
          <a:xfrm>
            <a:off x="342900" y="654550"/>
            <a:ext cx="57492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SzPts val="1600"/>
              <a:buChar char="‣"/>
              <a:defRPr sz="16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17" name="Google Shape;17;p3"/>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idebar 1" showMasterSp="0">
  <p:cSld name="Highlight + Logo Sidebar_1_9">
    <p:bg>
      <p:bgPr>
        <a:solidFill>
          <a:srgbClr val="143250"/>
        </a:solidFill>
      </p:bgPr>
    </p:bg>
    <p:spTree>
      <p:nvGrpSpPr>
        <p:cNvPr id="170" name="Shape 170"/>
        <p:cNvGrpSpPr/>
        <p:nvPr/>
      </p:nvGrpSpPr>
      <p:grpSpPr>
        <a:xfrm>
          <a:off x="0" y="0"/>
          <a:ext cx="0" cy="0"/>
          <a:chOff x="0" y="0"/>
          <a:chExt cx="0" cy="0"/>
        </a:xfrm>
      </p:grpSpPr>
      <p:sp>
        <p:nvSpPr>
          <p:cNvPr id="171" name="Google Shape;171;p21"/>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72" name="Google Shape;172;p21"/>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173" name="Google Shape;173;p21"/>
          <p:cNvSpPr/>
          <p:nvPr/>
        </p:nvSpPr>
        <p:spPr>
          <a:xfrm>
            <a:off x="6096761" y="0"/>
            <a:ext cx="3047100" cy="5143500"/>
          </a:xfrm>
          <a:prstGeom prst="rect">
            <a:avLst/>
          </a:prstGeom>
          <a:solidFill>
            <a:srgbClr val="F0FA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chemeClr val="lt1"/>
              </a:solidFill>
              <a:latin typeface="Proxima Nova"/>
              <a:ea typeface="Proxima Nova"/>
              <a:cs typeface="Proxima Nova"/>
              <a:sym typeface="Proxima Nova"/>
            </a:endParaRPr>
          </a:p>
        </p:txBody>
      </p:sp>
      <p:sp>
        <p:nvSpPr>
          <p:cNvPr id="174" name="Google Shape;174;p21"/>
          <p:cNvSpPr txBox="1"/>
          <p:nvPr/>
        </p:nvSpPr>
        <p:spPr>
          <a:xfrm>
            <a:off x="8568228" y="4690778"/>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rgbClr val="96C9F0"/>
                </a:solidFill>
                <a:latin typeface="Proxima Nova"/>
                <a:ea typeface="Proxima Nova"/>
                <a:cs typeface="Proxima Nova"/>
                <a:sym typeface="Proxima Nova"/>
              </a:rPr>
              <a:t>‹#›</a:t>
            </a:fld>
            <a:endParaRPr i="0" sz="800" u="none" cap="none" strike="noStrike">
              <a:solidFill>
                <a:srgbClr val="96C9F0"/>
              </a:solidFill>
              <a:latin typeface="Proxima Nova"/>
              <a:ea typeface="Proxima Nova"/>
              <a:cs typeface="Proxima Nova"/>
              <a:sym typeface="Proxima Nova"/>
            </a:endParaRPr>
          </a:p>
        </p:txBody>
      </p:sp>
      <p:pic>
        <p:nvPicPr>
          <p:cNvPr id="175" name="Google Shape;175;p21"/>
          <p:cNvPicPr preferRelativeResize="0"/>
          <p:nvPr/>
        </p:nvPicPr>
        <p:blipFill rotWithShape="1">
          <a:blip r:embed="rId2">
            <a:alphaModFix/>
          </a:blip>
          <a:srcRect b="0" l="0" r="0" t="0"/>
          <a:stretch/>
        </p:blipFill>
        <p:spPr>
          <a:xfrm>
            <a:off x="288134" y="4610937"/>
            <a:ext cx="324500" cy="24003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howMasterSp="0">
  <p:cSld name="Highlight + Logo Sidebar_1_7">
    <p:bg>
      <p:bgPr>
        <a:solidFill>
          <a:srgbClr val="081C30"/>
        </a:solidFill>
      </p:bgPr>
    </p:bg>
    <p:spTree>
      <p:nvGrpSpPr>
        <p:cNvPr id="18" name="Shape 18"/>
        <p:cNvGrpSpPr/>
        <p:nvPr/>
      </p:nvGrpSpPr>
      <p:grpSpPr>
        <a:xfrm>
          <a:off x="0" y="0"/>
          <a:ext cx="0" cy="0"/>
          <a:chOff x="0" y="0"/>
          <a:chExt cx="0" cy="0"/>
        </a:xfrm>
      </p:grpSpPr>
      <p:sp>
        <p:nvSpPr>
          <p:cNvPr id="19" name="Google Shape;19;p4"/>
          <p:cNvSpPr/>
          <p:nvPr/>
        </p:nvSpPr>
        <p:spPr>
          <a:xfrm>
            <a:off x="5939700" y="0"/>
            <a:ext cx="3204300" cy="5143500"/>
          </a:xfrm>
          <a:prstGeom prst="rect">
            <a:avLst/>
          </a:prstGeom>
          <a:solidFill>
            <a:srgbClr val="F0FA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20" name="Google Shape;20;p4"/>
          <p:cNvSpPr txBox="1"/>
          <p:nvPr>
            <p:ph idx="1" type="body"/>
          </p:nvPr>
        </p:nvSpPr>
        <p:spPr>
          <a:xfrm>
            <a:off x="6314400" y="654550"/>
            <a:ext cx="24324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45A0FF"/>
              </a:buClr>
              <a:buSzPts val="1600"/>
              <a:buChar char="‣"/>
              <a:defRPr sz="1600">
                <a:solidFill>
                  <a:srgbClr val="143250"/>
                </a:solidFill>
              </a:defRPr>
            </a:lvl1pPr>
            <a:lvl2pPr indent="-317500" lvl="1" marL="914400" rtl="0">
              <a:lnSpc>
                <a:spcPct val="100000"/>
              </a:lnSpc>
              <a:spcBef>
                <a:spcPts val="0"/>
              </a:spcBef>
              <a:spcAft>
                <a:spcPts val="0"/>
              </a:spcAft>
              <a:buClr>
                <a:srgbClr val="45A0FF"/>
              </a:buClr>
              <a:buSzPts val="1400"/>
              <a:buChar char="•"/>
              <a:defRPr>
                <a:solidFill>
                  <a:srgbClr val="143250"/>
                </a:solidFill>
              </a:defRPr>
            </a:lvl2pPr>
            <a:lvl3pPr indent="-317500" lvl="2" marL="1371600" rtl="0">
              <a:lnSpc>
                <a:spcPct val="100000"/>
              </a:lnSpc>
              <a:spcBef>
                <a:spcPts val="0"/>
              </a:spcBef>
              <a:spcAft>
                <a:spcPts val="0"/>
              </a:spcAft>
              <a:buClr>
                <a:srgbClr val="45A0FF"/>
              </a:buClr>
              <a:buSzPts val="1400"/>
              <a:buChar char="⁃"/>
              <a:defRPr>
                <a:solidFill>
                  <a:srgbClr val="143250"/>
                </a:solidFill>
              </a:defRPr>
            </a:lvl3pPr>
            <a:lvl4pPr indent="-317500" lvl="3" marL="1828800" rtl="0">
              <a:lnSpc>
                <a:spcPct val="100000"/>
              </a:lnSpc>
              <a:spcBef>
                <a:spcPts val="0"/>
              </a:spcBef>
              <a:spcAft>
                <a:spcPts val="0"/>
              </a:spcAft>
              <a:buClr>
                <a:srgbClr val="143250"/>
              </a:buClr>
              <a:buSzPts val="1400"/>
              <a:buChar char="●"/>
              <a:defRPr>
                <a:solidFill>
                  <a:srgbClr val="143250"/>
                </a:solidFill>
              </a:defRPr>
            </a:lvl4pPr>
            <a:lvl5pPr indent="-317500" lvl="4" marL="2286000" rtl="0">
              <a:lnSpc>
                <a:spcPct val="100000"/>
              </a:lnSpc>
              <a:spcBef>
                <a:spcPts val="0"/>
              </a:spcBef>
              <a:spcAft>
                <a:spcPts val="0"/>
              </a:spcAft>
              <a:buClr>
                <a:srgbClr val="143250"/>
              </a:buClr>
              <a:buSzPts val="1400"/>
              <a:buChar char="○"/>
              <a:defRPr>
                <a:solidFill>
                  <a:srgbClr val="143250"/>
                </a:solidFill>
              </a:defRPr>
            </a:lvl5pPr>
            <a:lvl6pPr indent="-317500" lvl="5" marL="2743200" rtl="0">
              <a:lnSpc>
                <a:spcPct val="100000"/>
              </a:lnSpc>
              <a:spcBef>
                <a:spcPts val="0"/>
              </a:spcBef>
              <a:spcAft>
                <a:spcPts val="0"/>
              </a:spcAft>
              <a:buClr>
                <a:srgbClr val="143250"/>
              </a:buClr>
              <a:buSzPts val="1400"/>
              <a:buChar char="■"/>
              <a:defRPr>
                <a:solidFill>
                  <a:srgbClr val="143250"/>
                </a:solidFill>
              </a:defRPr>
            </a:lvl6pPr>
            <a:lvl7pPr indent="-317500" lvl="6" marL="3200400" rtl="0">
              <a:lnSpc>
                <a:spcPct val="100000"/>
              </a:lnSpc>
              <a:spcBef>
                <a:spcPts val="0"/>
              </a:spcBef>
              <a:spcAft>
                <a:spcPts val="0"/>
              </a:spcAft>
              <a:buClr>
                <a:srgbClr val="143250"/>
              </a:buClr>
              <a:buSzPts val="1400"/>
              <a:buChar char="●"/>
              <a:defRPr>
                <a:solidFill>
                  <a:srgbClr val="143250"/>
                </a:solidFill>
              </a:defRPr>
            </a:lvl7pPr>
            <a:lvl8pPr indent="-317500" lvl="7" marL="3657600" rtl="0">
              <a:lnSpc>
                <a:spcPct val="100000"/>
              </a:lnSpc>
              <a:spcBef>
                <a:spcPts val="0"/>
              </a:spcBef>
              <a:spcAft>
                <a:spcPts val="0"/>
              </a:spcAft>
              <a:buClr>
                <a:srgbClr val="143250"/>
              </a:buClr>
              <a:buSzPts val="1400"/>
              <a:buChar char="○"/>
              <a:defRPr>
                <a:solidFill>
                  <a:srgbClr val="143250"/>
                </a:solidFill>
              </a:defRPr>
            </a:lvl8pPr>
            <a:lvl9pPr indent="-317500" lvl="8" marL="4114800" rtl="0">
              <a:lnSpc>
                <a:spcPct val="100000"/>
              </a:lnSpc>
              <a:spcBef>
                <a:spcPts val="0"/>
              </a:spcBef>
              <a:spcAft>
                <a:spcPts val="0"/>
              </a:spcAft>
              <a:buClr>
                <a:srgbClr val="143250"/>
              </a:buClr>
              <a:buSzPts val="1400"/>
              <a:buChar char="■"/>
              <a:defRPr>
                <a:solidFill>
                  <a:srgbClr val="143250"/>
                </a:solidFill>
              </a:defRPr>
            </a:lvl9pPr>
          </a:lstStyle>
          <a:p/>
        </p:txBody>
      </p:sp>
      <p:sp>
        <p:nvSpPr>
          <p:cNvPr id="21" name="Google Shape;21;p4"/>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22" name="Google Shape;22;p4"/>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23" name="Google Shape;23;p4"/>
          <p:cNvSpPr txBox="1"/>
          <p:nvPr>
            <p:ph type="title"/>
          </p:nvPr>
        </p:nvSpPr>
        <p:spPr>
          <a:xfrm>
            <a:off x="342900" y="234025"/>
            <a:ext cx="5284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FF793E"/>
              </a:buClr>
              <a:buSzPts val="1200"/>
              <a:buFont typeface="Proxima Nova Semibold"/>
              <a:buNone/>
              <a:defRPr i="0" sz="1200" u="none" cap="none" strike="noStrike">
                <a:solidFill>
                  <a:srgbClr val="FF793E"/>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24" name="Google Shape;24;p4"/>
          <p:cNvSpPr txBox="1"/>
          <p:nvPr>
            <p:ph idx="2" type="body"/>
          </p:nvPr>
        </p:nvSpPr>
        <p:spPr>
          <a:xfrm>
            <a:off x="342900" y="654550"/>
            <a:ext cx="52842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SzPts val="1600"/>
              <a:buChar char="‣"/>
              <a:defRPr sz="16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25" name="Google Shape;25;p4"/>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 name="Google Shape;26;p4"/>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27" name="Google Shape;27;p4"/>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howMasterSp="0">
  <p:cSld name="Highlight + Logo Sidebar_1_7_1_1">
    <p:bg>
      <p:bgPr>
        <a:solidFill>
          <a:srgbClr val="081C30"/>
        </a:solidFill>
      </p:bgPr>
    </p:bg>
    <p:spTree>
      <p:nvGrpSpPr>
        <p:cNvPr id="28" name="Shape 28"/>
        <p:cNvGrpSpPr/>
        <p:nvPr/>
      </p:nvGrpSpPr>
      <p:grpSpPr>
        <a:xfrm>
          <a:off x="0" y="0"/>
          <a:ext cx="0" cy="0"/>
          <a:chOff x="0" y="0"/>
          <a:chExt cx="0" cy="0"/>
        </a:xfrm>
      </p:grpSpPr>
      <p:sp>
        <p:nvSpPr>
          <p:cNvPr id="29" name="Google Shape;29;p5"/>
          <p:cNvSpPr/>
          <p:nvPr/>
        </p:nvSpPr>
        <p:spPr>
          <a:xfrm>
            <a:off x="4581775" y="0"/>
            <a:ext cx="4562100" cy="5143500"/>
          </a:xfrm>
          <a:prstGeom prst="rect">
            <a:avLst/>
          </a:prstGeom>
          <a:solidFill>
            <a:srgbClr val="F0FA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0" name="Google Shape;30;p5"/>
          <p:cNvSpPr txBox="1"/>
          <p:nvPr>
            <p:ph idx="1" type="body"/>
          </p:nvPr>
        </p:nvSpPr>
        <p:spPr>
          <a:xfrm>
            <a:off x="4884625" y="654550"/>
            <a:ext cx="39663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45A0FF"/>
              </a:buClr>
              <a:buSzPts val="1600"/>
              <a:buChar char="‣"/>
              <a:defRPr sz="1600">
                <a:solidFill>
                  <a:srgbClr val="143250"/>
                </a:solidFill>
              </a:defRPr>
            </a:lvl1pPr>
            <a:lvl2pPr indent="-317500" lvl="1" marL="914400" rtl="0">
              <a:lnSpc>
                <a:spcPct val="100000"/>
              </a:lnSpc>
              <a:spcBef>
                <a:spcPts val="0"/>
              </a:spcBef>
              <a:spcAft>
                <a:spcPts val="0"/>
              </a:spcAft>
              <a:buClr>
                <a:srgbClr val="45A0FF"/>
              </a:buClr>
              <a:buSzPts val="1400"/>
              <a:buChar char="•"/>
              <a:defRPr>
                <a:solidFill>
                  <a:srgbClr val="143250"/>
                </a:solidFill>
              </a:defRPr>
            </a:lvl2pPr>
            <a:lvl3pPr indent="-317500" lvl="2" marL="1371600" rtl="0">
              <a:lnSpc>
                <a:spcPct val="100000"/>
              </a:lnSpc>
              <a:spcBef>
                <a:spcPts val="0"/>
              </a:spcBef>
              <a:spcAft>
                <a:spcPts val="0"/>
              </a:spcAft>
              <a:buClr>
                <a:srgbClr val="45A0FF"/>
              </a:buClr>
              <a:buSzPts val="1400"/>
              <a:buChar char="⁃"/>
              <a:defRPr>
                <a:solidFill>
                  <a:srgbClr val="143250"/>
                </a:solidFill>
              </a:defRPr>
            </a:lvl3pPr>
            <a:lvl4pPr indent="-317500" lvl="3" marL="1828800" rtl="0">
              <a:lnSpc>
                <a:spcPct val="100000"/>
              </a:lnSpc>
              <a:spcBef>
                <a:spcPts val="0"/>
              </a:spcBef>
              <a:spcAft>
                <a:spcPts val="0"/>
              </a:spcAft>
              <a:buClr>
                <a:srgbClr val="143250"/>
              </a:buClr>
              <a:buSzPts val="1400"/>
              <a:buChar char="●"/>
              <a:defRPr>
                <a:solidFill>
                  <a:srgbClr val="143250"/>
                </a:solidFill>
              </a:defRPr>
            </a:lvl4pPr>
            <a:lvl5pPr indent="-317500" lvl="4" marL="2286000" rtl="0">
              <a:lnSpc>
                <a:spcPct val="100000"/>
              </a:lnSpc>
              <a:spcBef>
                <a:spcPts val="0"/>
              </a:spcBef>
              <a:spcAft>
                <a:spcPts val="0"/>
              </a:spcAft>
              <a:buClr>
                <a:srgbClr val="143250"/>
              </a:buClr>
              <a:buSzPts val="1400"/>
              <a:buChar char="○"/>
              <a:defRPr>
                <a:solidFill>
                  <a:srgbClr val="143250"/>
                </a:solidFill>
              </a:defRPr>
            </a:lvl5pPr>
            <a:lvl6pPr indent="-317500" lvl="5" marL="2743200" rtl="0">
              <a:lnSpc>
                <a:spcPct val="100000"/>
              </a:lnSpc>
              <a:spcBef>
                <a:spcPts val="0"/>
              </a:spcBef>
              <a:spcAft>
                <a:spcPts val="0"/>
              </a:spcAft>
              <a:buClr>
                <a:srgbClr val="143250"/>
              </a:buClr>
              <a:buSzPts val="1400"/>
              <a:buChar char="■"/>
              <a:defRPr>
                <a:solidFill>
                  <a:srgbClr val="143250"/>
                </a:solidFill>
              </a:defRPr>
            </a:lvl6pPr>
            <a:lvl7pPr indent="-317500" lvl="6" marL="3200400" rtl="0">
              <a:lnSpc>
                <a:spcPct val="100000"/>
              </a:lnSpc>
              <a:spcBef>
                <a:spcPts val="0"/>
              </a:spcBef>
              <a:spcAft>
                <a:spcPts val="0"/>
              </a:spcAft>
              <a:buClr>
                <a:srgbClr val="143250"/>
              </a:buClr>
              <a:buSzPts val="1400"/>
              <a:buChar char="●"/>
              <a:defRPr>
                <a:solidFill>
                  <a:srgbClr val="143250"/>
                </a:solidFill>
              </a:defRPr>
            </a:lvl7pPr>
            <a:lvl8pPr indent="-317500" lvl="7" marL="3657600" rtl="0">
              <a:lnSpc>
                <a:spcPct val="100000"/>
              </a:lnSpc>
              <a:spcBef>
                <a:spcPts val="0"/>
              </a:spcBef>
              <a:spcAft>
                <a:spcPts val="0"/>
              </a:spcAft>
              <a:buClr>
                <a:srgbClr val="143250"/>
              </a:buClr>
              <a:buSzPts val="1400"/>
              <a:buChar char="○"/>
              <a:defRPr>
                <a:solidFill>
                  <a:srgbClr val="143250"/>
                </a:solidFill>
              </a:defRPr>
            </a:lvl8pPr>
            <a:lvl9pPr indent="-317500" lvl="8" marL="4114800" rtl="0">
              <a:lnSpc>
                <a:spcPct val="100000"/>
              </a:lnSpc>
              <a:spcBef>
                <a:spcPts val="0"/>
              </a:spcBef>
              <a:spcAft>
                <a:spcPts val="0"/>
              </a:spcAft>
              <a:buClr>
                <a:srgbClr val="143250"/>
              </a:buClr>
              <a:buSzPts val="1400"/>
              <a:buChar char="■"/>
              <a:defRPr>
                <a:solidFill>
                  <a:srgbClr val="143250"/>
                </a:solidFill>
              </a:defRPr>
            </a:lvl9pPr>
          </a:lstStyle>
          <a:p/>
        </p:txBody>
      </p:sp>
      <p:sp>
        <p:nvSpPr>
          <p:cNvPr id="31" name="Google Shape;31;p5"/>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32" name="Google Shape;32;p5"/>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33" name="Google Shape;33;p5"/>
          <p:cNvSpPr txBox="1"/>
          <p:nvPr>
            <p:ph type="title"/>
          </p:nvPr>
        </p:nvSpPr>
        <p:spPr>
          <a:xfrm>
            <a:off x="342900" y="234025"/>
            <a:ext cx="39066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FF793E"/>
              </a:buClr>
              <a:buSzPts val="1200"/>
              <a:buFont typeface="Proxima Nova Semibold"/>
              <a:buNone/>
              <a:defRPr i="0" sz="1200" u="none" cap="none" strike="noStrike">
                <a:solidFill>
                  <a:srgbClr val="FF793E"/>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34" name="Google Shape;34;p5"/>
          <p:cNvSpPr txBox="1"/>
          <p:nvPr>
            <p:ph idx="2" type="body"/>
          </p:nvPr>
        </p:nvSpPr>
        <p:spPr>
          <a:xfrm>
            <a:off x="342900" y="654550"/>
            <a:ext cx="39066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SzPts val="1600"/>
              <a:buChar char="‣"/>
              <a:defRPr sz="16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35" name="Google Shape;35;p5"/>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 name="Google Shape;36;p5"/>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37" name="Google Shape;37;p5"/>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2" showMasterSp="0">
  <p:cSld name="Highlight + Logo Sidebar_1_7_1_1_3">
    <p:bg>
      <p:bgPr>
        <a:solidFill>
          <a:srgbClr val="081C30"/>
        </a:solidFill>
      </p:bgPr>
    </p:bg>
    <p:spTree>
      <p:nvGrpSpPr>
        <p:cNvPr id="38" name="Shape 38"/>
        <p:cNvGrpSpPr/>
        <p:nvPr/>
      </p:nvGrpSpPr>
      <p:grpSpPr>
        <a:xfrm>
          <a:off x="0" y="0"/>
          <a:ext cx="0" cy="0"/>
          <a:chOff x="0" y="0"/>
          <a:chExt cx="0" cy="0"/>
        </a:xfrm>
      </p:grpSpPr>
      <p:sp>
        <p:nvSpPr>
          <p:cNvPr id="39" name="Google Shape;39;p6"/>
          <p:cNvSpPr/>
          <p:nvPr/>
        </p:nvSpPr>
        <p:spPr>
          <a:xfrm>
            <a:off x="3194550" y="0"/>
            <a:ext cx="5949300" cy="5143500"/>
          </a:xfrm>
          <a:prstGeom prst="rect">
            <a:avLst/>
          </a:prstGeom>
          <a:solidFill>
            <a:srgbClr val="F0FA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40" name="Google Shape;40;p6"/>
          <p:cNvSpPr txBox="1"/>
          <p:nvPr>
            <p:ph idx="1" type="body"/>
          </p:nvPr>
        </p:nvSpPr>
        <p:spPr>
          <a:xfrm>
            <a:off x="3546150" y="654550"/>
            <a:ext cx="52461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45A0FF"/>
              </a:buClr>
              <a:buSzPts val="1600"/>
              <a:buChar char="‣"/>
              <a:defRPr sz="1600">
                <a:solidFill>
                  <a:srgbClr val="143250"/>
                </a:solidFill>
              </a:defRPr>
            </a:lvl1pPr>
            <a:lvl2pPr indent="-317500" lvl="1" marL="914400" rtl="0">
              <a:lnSpc>
                <a:spcPct val="100000"/>
              </a:lnSpc>
              <a:spcBef>
                <a:spcPts val="0"/>
              </a:spcBef>
              <a:spcAft>
                <a:spcPts val="0"/>
              </a:spcAft>
              <a:buClr>
                <a:srgbClr val="45A0FF"/>
              </a:buClr>
              <a:buSzPts val="1400"/>
              <a:buChar char="•"/>
              <a:defRPr>
                <a:solidFill>
                  <a:srgbClr val="143250"/>
                </a:solidFill>
              </a:defRPr>
            </a:lvl2pPr>
            <a:lvl3pPr indent="-317500" lvl="2" marL="1371600" rtl="0">
              <a:lnSpc>
                <a:spcPct val="100000"/>
              </a:lnSpc>
              <a:spcBef>
                <a:spcPts val="0"/>
              </a:spcBef>
              <a:spcAft>
                <a:spcPts val="0"/>
              </a:spcAft>
              <a:buClr>
                <a:srgbClr val="45A0FF"/>
              </a:buClr>
              <a:buSzPts val="1400"/>
              <a:buChar char="⁃"/>
              <a:defRPr>
                <a:solidFill>
                  <a:srgbClr val="143250"/>
                </a:solidFill>
              </a:defRPr>
            </a:lvl3pPr>
            <a:lvl4pPr indent="-317500" lvl="3" marL="1828800" rtl="0">
              <a:lnSpc>
                <a:spcPct val="100000"/>
              </a:lnSpc>
              <a:spcBef>
                <a:spcPts val="0"/>
              </a:spcBef>
              <a:spcAft>
                <a:spcPts val="0"/>
              </a:spcAft>
              <a:buClr>
                <a:srgbClr val="143250"/>
              </a:buClr>
              <a:buSzPts val="1400"/>
              <a:buChar char="●"/>
              <a:defRPr>
                <a:solidFill>
                  <a:srgbClr val="143250"/>
                </a:solidFill>
              </a:defRPr>
            </a:lvl4pPr>
            <a:lvl5pPr indent="-317500" lvl="4" marL="2286000" rtl="0">
              <a:lnSpc>
                <a:spcPct val="100000"/>
              </a:lnSpc>
              <a:spcBef>
                <a:spcPts val="0"/>
              </a:spcBef>
              <a:spcAft>
                <a:spcPts val="0"/>
              </a:spcAft>
              <a:buClr>
                <a:srgbClr val="143250"/>
              </a:buClr>
              <a:buSzPts val="1400"/>
              <a:buChar char="○"/>
              <a:defRPr>
                <a:solidFill>
                  <a:srgbClr val="143250"/>
                </a:solidFill>
              </a:defRPr>
            </a:lvl5pPr>
            <a:lvl6pPr indent="-317500" lvl="5" marL="2743200" rtl="0">
              <a:lnSpc>
                <a:spcPct val="100000"/>
              </a:lnSpc>
              <a:spcBef>
                <a:spcPts val="0"/>
              </a:spcBef>
              <a:spcAft>
                <a:spcPts val="0"/>
              </a:spcAft>
              <a:buClr>
                <a:srgbClr val="143250"/>
              </a:buClr>
              <a:buSzPts val="1400"/>
              <a:buChar char="■"/>
              <a:defRPr>
                <a:solidFill>
                  <a:srgbClr val="143250"/>
                </a:solidFill>
              </a:defRPr>
            </a:lvl6pPr>
            <a:lvl7pPr indent="-317500" lvl="6" marL="3200400" rtl="0">
              <a:lnSpc>
                <a:spcPct val="100000"/>
              </a:lnSpc>
              <a:spcBef>
                <a:spcPts val="0"/>
              </a:spcBef>
              <a:spcAft>
                <a:spcPts val="0"/>
              </a:spcAft>
              <a:buClr>
                <a:srgbClr val="143250"/>
              </a:buClr>
              <a:buSzPts val="1400"/>
              <a:buChar char="●"/>
              <a:defRPr>
                <a:solidFill>
                  <a:srgbClr val="143250"/>
                </a:solidFill>
              </a:defRPr>
            </a:lvl7pPr>
            <a:lvl8pPr indent="-317500" lvl="7" marL="3657600" rtl="0">
              <a:lnSpc>
                <a:spcPct val="100000"/>
              </a:lnSpc>
              <a:spcBef>
                <a:spcPts val="0"/>
              </a:spcBef>
              <a:spcAft>
                <a:spcPts val="0"/>
              </a:spcAft>
              <a:buClr>
                <a:srgbClr val="143250"/>
              </a:buClr>
              <a:buSzPts val="1400"/>
              <a:buChar char="○"/>
              <a:defRPr>
                <a:solidFill>
                  <a:srgbClr val="143250"/>
                </a:solidFill>
              </a:defRPr>
            </a:lvl8pPr>
            <a:lvl9pPr indent="-317500" lvl="8" marL="4114800" rtl="0">
              <a:lnSpc>
                <a:spcPct val="100000"/>
              </a:lnSpc>
              <a:spcBef>
                <a:spcPts val="0"/>
              </a:spcBef>
              <a:spcAft>
                <a:spcPts val="0"/>
              </a:spcAft>
              <a:buClr>
                <a:srgbClr val="143250"/>
              </a:buClr>
              <a:buSzPts val="1400"/>
              <a:buChar char="■"/>
              <a:defRPr>
                <a:solidFill>
                  <a:srgbClr val="143250"/>
                </a:solidFill>
              </a:defRPr>
            </a:lvl9pPr>
          </a:lstStyle>
          <a:p/>
        </p:txBody>
      </p:sp>
      <p:sp>
        <p:nvSpPr>
          <p:cNvPr id="41" name="Google Shape;41;p6"/>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42" name="Google Shape;42;p6"/>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43" name="Google Shape;43;p6"/>
          <p:cNvSpPr txBox="1"/>
          <p:nvPr>
            <p:ph type="title"/>
          </p:nvPr>
        </p:nvSpPr>
        <p:spPr>
          <a:xfrm>
            <a:off x="342900" y="234025"/>
            <a:ext cx="39066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FF793E"/>
              </a:buClr>
              <a:buSzPts val="1200"/>
              <a:buFont typeface="Proxima Nova Semibold"/>
              <a:buNone/>
              <a:defRPr i="0" sz="1200" u="none" cap="none" strike="noStrike">
                <a:solidFill>
                  <a:srgbClr val="FF793E"/>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44" name="Google Shape;44;p6"/>
          <p:cNvSpPr txBox="1"/>
          <p:nvPr>
            <p:ph idx="2" type="body"/>
          </p:nvPr>
        </p:nvSpPr>
        <p:spPr>
          <a:xfrm>
            <a:off x="342900" y="654550"/>
            <a:ext cx="24120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SzPts val="1600"/>
              <a:buChar char="‣"/>
              <a:defRPr sz="16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45" name="Google Shape;45;p6"/>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6" name="Google Shape;46;p6"/>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47" name="Google Shape;47;p6"/>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1" showMasterSp="0">
  <p:cSld name="Highlight + Logo Sidebar_1_7_1_1_2">
    <p:bg>
      <p:bgPr>
        <a:solidFill>
          <a:srgbClr val="081C30"/>
        </a:solidFill>
      </p:bgPr>
    </p:bg>
    <p:spTree>
      <p:nvGrpSpPr>
        <p:cNvPr id="48" name="Shape 48"/>
        <p:cNvGrpSpPr/>
        <p:nvPr/>
      </p:nvGrpSpPr>
      <p:grpSpPr>
        <a:xfrm>
          <a:off x="0" y="0"/>
          <a:ext cx="0" cy="0"/>
          <a:chOff x="0" y="0"/>
          <a:chExt cx="0" cy="0"/>
        </a:xfrm>
      </p:grpSpPr>
      <p:sp>
        <p:nvSpPr>
          <p:cNvPr id="49" name="Google Shape;49;p7"/>
          <p:cNvSpPr/>
          <p:nvPr/>
        </p:nvSpPr>
        <p:spPr>
          <a:xfrm>
            <a:off x="4581775" y="0"/>
            <a:ext cx="45621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0" name="Google Shape;50;p7"/>
          <p:cNvSpPr txBox="1"/>
          <p:nvPr>
            <p:ph idx="1" type="body"/>
          </p:nvPr>
        </p:nvSpPr>
        <p:spPr>
          <a:xfrm>
            <a:off x="4884625" y="654550"/>
            <a:ext cx="39663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Clr>
                <a:srgbClr val="1D00FF"/>
              </a:buClr>
              <a:buSzPts val="1600"/>
              <a:buChar char="‣"/>
              <a:defRPr sz="1600">
                <a:solidFill>
                  <a:srgbClr val="09006E"/>
                </a:solidFill>
              </a:defRPr>
            </a:lvl1pPr>
            <a:lvl2pPr indent="-317500" lvl="1" marL="914400" rtl="0">
              <a:lnSpc>
                <a:spcPct val="100000"/>
              </a:lnSpc>
              <a:spcBef>
                <a:spcPts val="0"/>
              </a:spcBef>
              <a:spcAft>
                <a:spcPts val="0"/>
              </a:spcAft>
              <a:buClr>
                <a:srgbClr val="1D00FF"/>
              </a:buClr>
              <a:buSzPts val="1400"/>
              <a:buChar char="•"/>
              <a:defRPr>
                <a:solidFill>
                  <a:srgbClr val="09006E"/>
                </a:solidFill>
              </a:defRPr>
            </a:lvl2pPr>
            <a:lvl3pPr indent="-317500" lvl="2" marL="1371600" rtl="0">
              <a:lnSpc>
                <a:spcPct val="100000"/>
              </a:lnSpc>
              <a:spcBef>
                <a:spcPts val="0"/>
              </a:spcBef>
              <a:spcAft>
                <a:spcPts val="0"/>
              </a:spcAft>
              <a:buClr>
                <a:srgbClr val="1D00FF"/>
              </a:buClr>
              <a:buSzPts val="1400"/>
              <a:buChar char="⁃"/>
              <a:defRPr>
                <a:solidFill>
                  <a:srgbClr val="09006E"/>
                </a:solidFill>
              </a:defRPr>
            </a:lvl3pPr>
            <a:lvl4pPr indent="-317500" lvl="3" marL="1828800" rtl="0">
              <a:lnSpc>
                <a:spcPct val="100000"/>
              </a:lnSpc>
              <a:spcBef>
                <a:spcPts val="0"/>
              </a:spcBef>
              <a:spcAft>
                <a:spcPts val="0"/>
              </a:spcAft>
              <a:buClr>
                <a:srgbClr val="09006E"/>
              </a:buClr>
              <a:buSzPts val="1400"/>
              <a:buChar char="●"/>
              <a:defRPr>
                <a:solidFill>
                  <a:srgbClr val="09006E"/>
                </a:solidFill>
              </a:defRPr>
            </a:lvl4pPr>
            <a:lvl5pPr indent="-317500" lvl="4" marL="2286000" rtl="0">
              <a:lnSpc>
                <a:spcPct val="100000"/>
              </a:lnSpc>
              <a:spcBef>
                <a:spcPts val="0"/>
              </a:spcBef>
              <a:spcAft>
                <a:spcPts val="0"/>
              </a:spcAft>
              <a:buClr>
                <a:srgbClr val="09006E"/>
              </a:buClr>
              <a:buSzPts val="1400"/>
              <a:buChar char="○"/>
              <a:defRPr>
                <a:solidFill>
                  <a:srgbClr val="09006E"/>
                </a:solidFill>
              </a:defRPr>
            </a:lvl5pPr>
            <a:lvl6pPr indent="-317500" lvl="5" marL="2743200" rtl="0">
              <a:lnSpc>
                <a:spcPct val="100000"/>
              </a:lnSpc>
              <a:spcBef>
                <a:spcPts val="0"/>
              </a:spcBef>
              <a:spcAft>
                <a:spcPts val="0"/>
              </a:spcAft>
              <a:buClr>
                <a:srgbClr val="09006E"/>
              </a:buClr>
              <a:buSzPts val="1400"/>
              <a:buChar char="■"/>
              <a:defRPr>
                <a:solidFill>
                  <a:srgbClr val="09006E"/>
                </a:solidFill>
              </a:defRPr>
            </a:lvl6pPr>
            <a:lvl7pPr indent="-317500" lvl="6" marL="3200400" rtl="0">
              <a:lnSpc>
                <a:spcPct val="100000"/>
              </a:lnSpc>
              <a:spcBef>
                <a:spcPts val="0"/>
              </a:spcBef>
              <a:spcAft>
                <a:spcPts val="0"/>
              </a:spcAft>
              <a:buClr>
                <a:srgbClr val="09006E"/>
              </a:buClr>
              <a:buSzPts val="1400"/>
              <a:buChar char="●"/>
              <a:defRPr>
                <a:solidFill>
                  <a:srgbClr val="09006E"/>
                </a:solidFill>
              </a:defRPr>
            </a:lvl7pPr>
            <a:lvl8pPr indent="-317500" lvl="7" marL="3657600" rtl="0">
              <a:lnSpc>
                <a:spcPct val="100000"/>
              </a:lnSpc>
              <a:spcBef>
                <a:spcPts val="0"/>
              </a:spcBef>
              <a:spcAft>
                <a:spcPts val="0"/>
              </a:spcAft>
              <a:buClr>
                <a:srgbClr val="09006E"/>
              </a:buClr>
              <a:buSzPts val="1400"/>
              <a:buChar char="○"/>
              <a:defRPr>
                <a:solidFill>
                  <a:srgbClr val="09006E"/>
                </a:solidFill>
              </a:defRPr>
            </a:lvl8pPr>
            <a:lvl9pPr indent="-317500" lvl="8" marL="4114800" rtl="0">
              <a:lnSpc>
                <a:spcPct val="100000"/>
              </a:lnSpc>
              <a:spcBef>
                <a:spcPts val="0"/>
              </a:spcBef>
              <a:spcAft>
                <a:spcPts val="0"/>
              </a:spcAft>
              <a:buClr>
                <a:srgbClr val="09006E"/>
              </a:buClr>
              <a:buSzPts val="1400"/>
              <a:buChar char="■"/>
              <a:defRPr>
                <a:solidFill>
                  <a:srgbClr val="09006E"/>
                </a:solidFill>
              </a:defRPr>
            </a:lvl9pPr>
          </a:lstStyle>
          <a:p/>
        </p:txBody>
      </p:sp>
      <p:sp>
        <p:nvSpPr>
          <p:cNvPr id="51" name="Google Shape;51;p7"/>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52" name="Google Shape;52;p7"/>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53" name="Google Shape;53;p7"/>
          <p:cNvSpPr txBox="1"/>
          <p:nvPr>
            <p:ph type="title"/>
          </p:nvPr>
        </p:nvSpPr>
        <p:spPr>
          <a:xfrm>
            <a:off x="342900" y="234025"/>
            <a:ext cx="39066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FF793E"/>
              </a:buClr>
              <a:buSzPts val="1200"/>
              <a:buFont typeface="Proxima Nova Semibold"/>
              <a:buNone/>
              <a:defRPr i="0" sz="1200" u="none" cap="none" strike="noStrike">
                <a:solidFill>
                  <a:srgbClr val="FF793E"/>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54" name="Google Shape;54;p7"/>
          <p:cNvSpPr txBox="1"/>
          <p:nvPr>
            <p:ph idx="2" type="body"/>
          </p:nvPr>
        </p:nvSpPr>
        <p:spPr>
          <a:xfrm>
            <a:off x="342900" y="654550"/>
            <a:ext cx="39066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SzPts val="1600"/>
              <a:buChar char="‣"/>
              <a:defRPr sz="16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55" name="Google Shape;55;p7"/>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7"/>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57" name="Google Shape;57;p7"/>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showMasterSp="0">
  <p:cSld name="Highlight + Logo Sidebar_1_7_1_1_1">
    <p:bg>
      <p:bgPr>
        <a:solidFill>
          <a:srgbClr val="081C30"/>
        </a:solidFill>
      </p:bgPr>
    </p:bg>
    <p:spTree>
      <p:nvGrpSpPr>
        <p:cNvPr id="58" name="Shape 58"/>
        <p:cNvGrpSpPr/>
        <p:nvPr/>
      </p:nvGrpSpPr>
      <p:grpSpPr>
        <a:xfrm>
          <a:off x="0" y="0"/>
          <a:ext cx="0" cy="0"/>
          <a:chOff x="0" y="0"/>
          <a:chExt cx="0" cy="0"/>
        </a:xfrm>
      </p:grpSpPr>
      <p:sp>
        <p:nvSpPr>
          <p:cNvPr id="59" name="Google Shape;59;p8"/>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60" name="Google Shape;60;p8"/>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61" name="Google Shape;61;p8"/>
          <p:cNvSpPr txBox="1"/>
          <p:nvPr>
            <p:ph type="title"/>
          </p:nvPr>
        </p:nvSpPr>
        <p:spPr>
          <a:xfrm>
            <a:off x="342900" y="234035"/>
            <a:ext cx="5749200" cy="192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FF793E"/>
              </a:buClr>
              <a:buSzPts val="1200"/>
              <a:buFont typeface="Proxima Nova Semibold"/>
              <a:buNone/>
              <a:defRPr i="0" sz="1200" u="none" cap="none" strike="noStrike">
                <a:solidFill>
                  <a:srgbClr val="FF793E"/>
                </a:solidFill>
                <a:latin typeface="Proxima Nova Semibold"/>
                <a:ea typeface="Proxima Nova Semibold"/>
                <a:cs typeface="Proxima Nova Semibold"/>
                <a:sym typeface="Proxima Nova Semibold"/>
              </a:defRPr>
            </a:lvl1pPr>
            <a:lvl2pPr lvl="1"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62" name="Google Shape;62;p8"/>
          <p:cNvSpPr txBox="1"/>
          <p:nvPr>
            <p:ph idx="1" type="body"/>
          </p:nvPr>
        </p:nvSpPr>
        <p:spPr>
          <a:xfrm>
            <a:off x="342900" y="654550"/>
            <a:ext cx="2637600" cy="3673200"/>
          </a:xfrm>
          <a:prstGeom prst="rect">
            <a:avLst/>
          </a:prstGeom>
        </p:spPr>
        <p:txBody>
          <a:bodyPr anchorCtr="0" anchor="t" bIns="0" lIns="0" spcFirstLastPara="1" rIns="0" wrap="square" tIns="0">
            <a:noAutofit/>
          </a:bodyPr>
          <a:lstStyle>
            <a:lvl1pPr indent="-330200" lvl="0" marL="457200" rtl="0">
              <a:lnSpc>
                <a:spcPct val="100000"/>
              </a:lnSpc>
              <a:spcBef>
                <a:spcPts val="0"/>
              </a:spcBef>
              <a:spcAft>
                <a:spcPts val="0"/>
              </a:spcAft>
              <a:buSzPts val="1600"/>
              <a:buChar char="‣"/>
              <a:defRPr sz="1600"/>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63" name="Google Shape;63;p8"/>
          <p:cNvSpPr/>
          <p:nvPr>
            <p:ph idx="2" type="pic"/>
          </p:nvPr>
        </p:nvSpPr>
        <p:spPr>
          <a:xfrm>
            <a:off x="3381375" y="640080"/>
            <a:ext cx="5486400" cy="3657600"/>
          </a:xfrm>
          <a:prstGeom prst="rect">
            <a:avLst/>
          </a:prstGeom>
          <a:noFill/>
          <a:ln>
            <a:noFill/>
          </a:ln>
        </p:spPr>
      </p:sp>
      <p:sp>
        <p:nvSpPr>
          <p:cNvPr id="64" name="Google Shape;64;p8"/>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 name="Google Shape;65;p8"/>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66" name="Google Shape;66;p8"/>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showMasterSp="0">
  <p:cSld name="Highlight + Logo Sidebar_1_3_1">
    <p:bg>
      <p:bgPr>
        <a:solidFill>
          <a:srgbClr val="081C30"/>
        </a:solidFill>
      </p:bgPr>
    </p:bg>
    <p:spTree>
      <p:nvGrpSpPr>
        <p:cNvPr id="67" name="Shape 67"/>
        <p:cNvGrpSpPr/>
        <p:nvPr/>
      </p:nvGrpSpPr>
      <p:grpSpPr>
        <a:xfrm>
          <a:off x="0" y="0"/>
          <a:ext cx="0" cy="0"/>
          <a:chOff x="0" y="0"/>
          <a:chExt cx="0" cy="0"/>
        </a:xfrm>
      </p:grpSpPr>
      <p:sp>
        <p:nvSpPr>
          <p:cNvPr id="68" name="Google Shape;68;p9"/>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69" name="Google Shape;69;p9"/>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70" name="Google Shape;70;p9"/>
          <p:cNvSpPr txBox="1"/>
          <p:nvPr>
            <p:ph type="title"/>
          </p:nvPr>
        </p:nvSpPr>
        <p:spPr>
          <a:xfrm>
            <a:off x="1697400" y="1441510"/>
            <a:ext cx="5749200" cy="192300"/>
          </a:xfrm>
          <a:prstGeom prst="rect">
            <a:avLst/>
          </a:prstGeom>
          <a:noFill/>
          <a:ln>
            <a:noFill/>
          </a:ln>
        </p:spPr>
        <p:txBody>
          <a:bodyPr anchorCtr="0" anchor="t" bIns="0" lIns="0" spcFirstLastPara="1" rIns="0" wrap="square" tIns="0">
            <a:noAutofit/>
          </a:bodyPr>
          <a:lstStyle>
            <a:lvl1pPr lvl="0" marR="0" rtl="0" algn="ctr">
              <a:lnSpc>
                <a:spcPct val="90000"/>
              </a:lnSpc>
              <a:spcBef>
                <a:spcPts val="0"/>
              </a:spcBef>
              <a:spcAft>
                <a:spcPts val="0"/>
              </a:spcAft>
              <a:buClr>
                <a:srgbClr val="FF793E"/>
              </a:buClr>
              <a:buSzPts val="1200"/>
              <a:buFont typeface="Proxima Nova Semibold"/>
              <a:buNone/>
              <a:defRPr i="0" sz="1200" u="none" cap="none" strike="noStrike">
                <a:solidFill>
                  <a:srgbClr val="FF793E"/>
                </a:solidFill>
                <a:latin typeface="Proxima Nova Semibold"/>
                <a:ea typeface="Proxima Nova Semibold"/>
                <a:cs typeface="Proxima Nova Semibold"/>
                <a:sym typeface="Proxima Nova Semibold"/>
              </a:defRPr>
            </a:lvl1pPr>
            <a:lvl2pPr lvl="1"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2pPr>
            <a:lvl3pPr lvl="2"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3pPr>
            <a:lvl4pPr lvl="3"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4pPr>
            <a:lvl5pPr lvl="4"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5pPr>
            <a:lvl6pPr lvl="5"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6pPr>
            <a:lvl7pPr lvl="6"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7pPr>
            <a:lvl8pPr lvl="7"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8pPr>
            <a:lvl9pPr lvl="8" rtl="0" algn="ctr">
              <a:spcBef>
                <a:spcPts val="0"/>
              </a:spcBef>
              <a:spcAft>
                <a:spcPts val="0"/>
              </a:spcAft>
              <a:buClr>
                <a:srgbClr val="96C9F0"/>
              </a:buClr>
              <a:buSzPts val="1200"/>
              <a:buFont typeface="Proxima Nova Semibold"/>
              <a:buNone/>
              <a:defRPr sz="1200">
                <a:solidFill>
                  <a:srgbClr val="96C9F0"/>
                </a:solidFill>
                <a:latin typeface="Proxima Nova Semibold"/>
                <a:ea typeface="Proxima Nova Semibold"/>
                <a:cs typeface="Proxima Nova Semibold"/>
                <a:sym typeface="Proxima Nova Semibold"/>
              </a:defRPr>
            </a:lvl9pPr>
          </a:lstStyle>
          <a:p/>
        </p:txBody>
      </p:sp>
      <p:sp>
        <p:nvSpPr>
          <p:cNvPr id="71" name="Google Shape;71;p9"/>
          <p:cNvSpPr txBox="1"/>
          <p:nvPr>
            <p:ph idx="2" type="title"/>
          </p:nvPr>
        </p:nvSpPr>
        <p:spPr>
          <a:xfrm>
            <a:off x="1671850" y="1881575"/>
            <a:ext cx="6022500" cy="507900"/>
          </a:xfrm>
          <a:prstGeom prst="rect">
            <a:avLst/>
          </a:prstGeom>
        </p:spPr>
        <p:txBody>
          <a:bodyPr anchorCtr="0" anchor="t" bIns="0" lIns="0" spcFirstLastPara="1" rIns="0" wrap="square" tIns="0">
            <a:noAutofit/>
          </a:bodyPr>
          <a:lstStyle>
            <a:lvl1pPr lvl="0" rtl="0" algn="ctr">
              <a:spcBef>
                <a:spcPts val="0"/>
              </a:spcBef>
              <a:spcAft>
                <a:spcPts val="0"/>
              </a:spcAft>
              <a:buSzPts val="3200"/>
              <a:buFont typeface="Proxima Nova"/>
              <a:buNone/>
              <a:defRPr b="0" sz="3200">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9"/>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9"/>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74" name="Google Shape;74;p9"/>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1" showMasterSp="0">
  <p:cSld name="Highlight + Logo Sidebar_1_3_1_1">
    <p:bg>
      <p:bgPr>
        <a:solidFill>
          <a:srgbClr val="081C30"/>
        </a:solidFill>
      </p:bgPr>
    </p:bg>
    <p:spTree>
      <p:nvGrpSpPr>
        <p:cNvPr id="75" name="Shape 75"/>
        <p:cNvGrpSpPr/>
        <p:nvPr/>
      </p:nvGrpSpPr>
      <p:grpSpPr>
        <a:xfrm>
          <a:off x="0" y="0"/>
          <a:ext cx="0" cy="0"/>
          <a:chOff x="0" y="0"/>
          <a:chExt cx="0" cy="0"/>
        </a:xfrm>
      </p:grpSpPr>
      <p:sp>
        <p:nvSpPr>
          <p:cNvPr id="76" name="Google Shape;76;p10"/>
          <p:cNvSpPr/>
          <p:nvPr>
            <p:ph idx="2" type="pic"/>
          </p:nvPr>
        </p:nvSpPr>
        <p:spPr>
          <a:xfrm>
            <a:off x="7300" y="-7300"/>
            <a:ext cx="9144000" cy="5143500"/>
          </a:xfrm>
          <a:prstGeom prst="rect">
            <a:avLst/>
          </a:prstGeom>
          <a:noFill/>
          <a:ln>
            <a:noFill/>
          </a:ln>
        </p:spPr>
      </p:sp>
      <p:sp>
        <p:nvSpPr>
          <p:cNvPr id="77" name="Google Shape;77;p10"/>
          <p:cNvSpPr txBox="1"/>
          <p:nvPr/>
        </p:nvSpPr>
        <p:spPr>
          <a:xfrm>
            <a:off x="3257550" y="1622181"/>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78" name="Google Shape;78;p10"/>
          <p:cNvSpPr txBox="1"/>
          <p:nvPr/>
        </p:nvSpPr>
        <p:spPr>
          <a:xfrm>
            <a:off x="7187711" y="6185389"/>
            <a:ext cx="685800" cy="685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i="0" sz="3000" u="none" cap="none" strike="noStrike">
              <a:solidFill>
                <a:srgbClr val="143250"/>
              </a:solidFill>
              <a:latin typeface="Proxima Nova"/>
              <a:ea typeface="Proxima Nova"/>
              <a:cs typeface="Proxima Nova"/>
              <a:sym typeface="Proxima Nova"/>
            </a:endParaRPr>
          </a:p>
        </p:txBody>
      </p:sp>
      <p:sp>
        <p:nvSpPr>
          <p:cNvPr id="79" name="Google Shape;79;p10"/>
          <p:cNvSpPr txBox="1"/>
          <p:nvPr>
            <p:ph type="title"/>
          </p:nvPr>
        </p:nvSpPr>
        <p:spPr>
          <a:xfrm>
            <a:off x="1697400" y="1441510"/>
            <a:ext cx="5749200" cy="1923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noAutofit/>
          </a:bodyPr>
          <a:lstStyle>
            <a:lvl1pPr lvl="0" marR="0" rtl="0" algn="ctr">
              <a:lnSpc>
                <a:spcPct val="90000"/>
              </a:lnSpc>
              <a:spcBef>
                <a:spcPts val="0"/>
              </a:spcBef>
              <a:spcAft>
                <a:spcPts val="0"/>
              </a:spcAft>
              <a:buClr>
                <a:schemeClr val="lt1"/>
              </a:buClr>
              <a:buSzPts val="1200"/>
              <a:buFont typeface="Proxima Nova Semibold"/>
              <a:buNone/>
              <a:defRPr i="0" sz="1200" u="none" cap="none" strike="noStrike">
                <a:solidFill>
                  <a:schemeClr val="lt1"/>
                </a:solidFill>
                <a:latin typeface="Proxima Nova Semibold"/>
                <a:ea typeface="Proxima Nova Semibold"/>
                <a:cs typeface="Proxima Nova Semibold"/>
                <a:sym typeface="Proxima Nova Semibold"/>
              </a:defRPr>
            </a:lvl1pPr>
            <a:lvl2pPr lvl="1"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2pPr>
            <a:lvl3pPr lvl="2"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3pPr>
            <a:lvl4pPr lvl="3"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4pPr>
            <a:lvl5pPr lvl="4"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5pPr>
            <a:lvl6pPr lvl="5"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6pPr>
            <a:lvl7pPr lvl="6"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7pPr>
            <a:lvl8pPr lvl="7"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8pPr>
            <a:lvl9pPr lvl="8" rtl="0" algn="ctr">
              <a:spcBef>
                <a:spcPts val="0"/>
              </a:spcBef>
              <a:spcAft>
                <a:spcPts val="0"/>
              </a:spcAft>
              <a:buClr>
                <a:schemeClr val="lt1"/>
              </a:buClr>
              <a:buSzPts val="1200"/>
              <a:buFont typeface="Proxima Nova Semibold"/>
              <a:buNone/>
              <a:defRPr sz="1200">
                <a:solidFill>
                  <a:schemeClr val="lt1"/>
                </a:solidFill>
                <a:latin typeface="Proxima Nova Semibold"/>
                <a:ea typeface="Proxima Nova Semibold"/>
                <a:cs typeface="Proxima Nova Semibold"/>
                <a:sym typeface="Proxima Nova Semibold"/>
              </a:defRPr>
            </a:lvl9pPr>
          </a:lstStyle>
          <a:p/>
        </p:txBody>
      </p:sp>
      <p:sp>
        <p:nvSpPr>
          <p:cNvPr id="80" name="Google Shape;80;p10"/>
          <p:cNvSpPr txBox="1"/>
          <p:nvPr>
            <p:ph idx="3" type="title"/>
          </p:nvPr>
        </p:nvSpPr>
        <p:spPr>
          <a:xfrm>
            <a:off x="1671850" y="1881575"/>
            <a:ext cx="6022500" cy="507900"/>
          </a:xfrm>
          <a:prstGeom prst="rect">
            <a:avLst/>
          </a:prstGeom>
          <a:effectLst>
            <a:outerShdw blurRad="57150" rotWithShape="0" algn="bl" dir="5400000" dist="19050">
              <a:srgbClr val="000000">
                <a:alpha val="50000"/>
              </a:srgbClr>
            </a:outerShdw>
          </a:effectLst>
        </p:spPr>
        <p:txBody>
          <a:bodyPr anchorCtr="0" anchor="t" bIns="0" lIns="0" spcFirstLastPara="1" rIns="0" wrap="square" tIns="0">
            <a:noAutofit/>
          </a:bodyPr>
          <a:lstStyle>
            <a:lvl1pPr lvl="0" rtl="0" algn="ctr">
              <a:spcBef>
                <a:spcPts val="0"/>
              </a:spcBef>
              <a:spcAft>
                <a:spcPts val="0"/>
              </a:spcAft>
              <a:buClr>
                <a:schemeClr val="lt1"/>
              </a:buClr>
              <a:buSzPts val="3200"/>
              <a:buFont typeface="Proxima Nova"/>
              <a:buNone/>
              <a:defRPr b="0" sz="3200">
                <a:solidFill>
                  <a:schemeClr val="lt1"/>
                </a:solidFill>
                <a:latin typeface="Proxima Nova"/>
                <a:ea typeface="Proxima Nova"/>
                <a:cs typeface="Proxima Nova"/>
                <a:sym typeface="Proxima Nov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1" name="Google Shape;81;p10"/>
          <p:cNvSpPr/>
          <p:nvPr/>
        </p:nvSpPr>
        <p:spPr>
          <a:xfrm>
            <a:off x="0" y="4679456"/>
            <a:ext cx="9144000" cy="464100"/>
          </a:xfrm>
          <a:prstGeom prst="rect">
            <a:avLst/>
          </a:prstGeom>
          <a:solidFill>
            <a:srgbClr val="081C30"/>
          </a:solidFill>
          <a:ln>
            <a:noFill/>
          </a:ln>
          <a:effectLst>
            <a:outerShdw blurRad="142875" rotWithShape="0" algn="bl" dir="14460000" dist="19050">
              <a:srgbClr val="000000">
                <a:alpha val="33000"/>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 name="Google Shape;82;p10"/>
          <p:cNvSpPr txBox="1"/>
          <p:nvPr/>
        </p:nvSpPr>
        <p:spPr>
          <a:xfrm>
            <a:off x="8682528" y="4784003"/>
            <a:ext cx="263400" cy="1962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fld id="{00000000-1234-1234-1234-123412341234}" type="slidenum">
              <a:rPr i="0" lang="en" sz="800" u="none" cap="none" strike="noStrike">
                <a:solidFill>
                  <a:schemeClr val="lt1"/>
                </a:solidFill>
                <a:latin typeface="Proxima Nova"/>
                <a:ea typeface="Proxima Nova"/>
                <a:cs typeface="Proxima Nova"/>
                <a:sym typeface="Proxima Nova"/>
              </a:rPr>
              <a:t>‹#›</a:t>
            </a:fld>
            <a:endParaRPr i="0" sz="800" u="none" cap="none" strike="noStrike">
              <a:solidFill>
                <a:schemeClr val="lt1"/>
              </a:solidFill>
              <a:latin typeface="Proxima Nova"/>
              <a:ea typeface="Proxima Nova"/>
              <a:cs typeface="Proxima Nova"/>
              <a:sym typeface="Proxima Nova"/>
            </a:endParaRPr>
          </a:p>
        </p:txBody>
      </p:sp>
      <p:pic>
        <p:nvPicPr>
          <p:cNvPr id="83" name="Google Shape;83;p10"/>
          <p:cNvPicPr preferRelativeResize="0"/>
          <p:nvPr/>
        </p:nvPicPr>
        <p:blipFill rotWithShape="1">
          <a:blip r:embed="rId2">
            <a:alphaModFix/>
          </a:blip>
          <a:srcRect b="0" l="0" r="10" t="0"/>
          <a:stretch/>
        </p:blipFill>
        <p:spPr>
          <a:xfrm>
            <a:off x="-2" y="4621998"/>
            <a:ext cx="1610500" cy="521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81C3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0" lIns="0" spcFirstLastPara="1" rIns="0" wrap="square" tIns="0">
            <a:noAutofit/>
          </a:bodyPr>
          <a:lstStyle>
            <a:lvl1pPr lvl="0">
              <a:spcBef>
                <a:spcPts val="0"/>
              </a:spcBef>
              <a:spcAft>
                <a:spcPts val="0"/>
              </a:spcAft>
              <a:buClr>
                <a:srgbClr val="F0FAFF"/>
              </a:buClr>
              <a:buSzPts val="2800"/>
              <a:buFont typeface="Georgia"/>
              <a:buNone/>
              <a:defRPr b="1" sz="2800">
                <a:solidFill>
                  <a:srgbClr val="F0FAFF"/>
                </a:solidFill>
                <a:latin typeface="Georgia"/>
                <a:ea typeface="Georgia"/>
                <a:cs typeface="Georgia"/>
                <a:sym typeface="Georgia"/>
              </a:defRPr>
            </a:lvl1pPr>
            <a:lvl2pPr lvl="1">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2pPr>
            <a:lvl3pPr lvl="2">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3pPr>
            <a:lvl4pPr lvl="3">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4pPr>
            <a:lvl5pPr lvl="4">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5pPr>
            <a:lvl6pPr lvl="5">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6pPr>
            <a:lvl7pPr lvl="6">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7pPr>
            <a:lvl8pPr lvl="7">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8pPr>
            <a:lvl9pPr lvl="8">
              <a:spcBef>
                <a:spcPts val="0"/>
              </a:spcBef>
              <a:spcAft>
                <a:spcPts val="0"/>
              </a:spcAft>
              <a:buClr>
                <a:srgbClr val="F0FAFF"/>
              </a:buClr>
              <a:buSzPts val="2800"/>
              <a:buFont typeface="Proxima Nova"/>
              <a:buNone/>
              <a:defRPr sz="2800">
                <a:solidFill>
                  <a:srgbClr val="F0FAFF"/>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30200" lvl="0" marL="457200">
              <a:lnSpc>
                <a:spcPct val="115000"/>
              </a:lnSpc>
              <a:spcBef>
                <a:spcPts val="0"/>
              </a:spcBef>
              <a:spcAft>
                <a:spcPts val="0"/>
              </a:spcAft>
              <a:buClr>
                <a:srgbClr val="FF793E"/>
              </a:buClr>
              <a:buSzPts val="1600"/>
              <a:buFont typeface="Proxima Nova Semibold"/>
              <a:buChar char="‣"/>
              <a:defRPr sz="1600">
                <a:solidFill>
                  <a:srgbClr val="F0FAFF"/>
                </a:solidFill>
                <a:latin typeface="Proxima Nova Semibold"/>
                <a:ea typeface="Proxima Nova Semibold"/>
                <a:cs typeface="Proxima Nova Semibold"/>
                <a:sym typeface="Proxima Nova Semibold"/>
              </a:defRPr>
            </a:lvl1pPr>
            <a:lvl2pPr indent="-317500" lvl="1" marL="914400">
              <a:lnSpc>
                <a:spcPct val="115000"/>
              </a:lnSpc>
              <a:spcBef>
                <a:spcPts val="0"/>
              </a:spcBef>
              <a:spcAft>
                <a:spcPts val="0"/>
              </a:spcAft>
              <a:buClr>
                <a:srgbClr val="FF793E"/>
              </a:buClr>
              <a:buSzPts val="1400"/>
              <a:buFont typeface="Proxima Nova"/>
              <a:buChar char="•"/>
              <a:defRPr>
                <a:solidFill>
                  <a:srgbClr val="F0FAFF"/>
                </a:solidFill>
                <a:latin typeface="Proxima Nova"/>
                <a:ea typeface="Proxima Nova"/>
                <a:cs typeface="Proxima Nova"/>
                <a:sym typeface="Proxima Nova"/>
              </a:defRPr>
            </a:lvl2pPr>
            <a:lvl3pPr indent="-317500" lvl="2" marL="1371600">
              <a:lnSpc>
                <a:spcPct val="115000"/>
              </a:lnSpc>
              <a:spcBef>
                <a:spcPts val="0"/>
              </a:spcBef>
              <a:spcAft>
                <a:spcPts val="0"/>
              </a:spcAft>
              <a:buClr>
                <a:srgbClr val="FF793E"/>
              </a:buClr>
              <a:buSzPts val="1400"/>
              <a:buFont typeface="Proxima Nova"/>
              <a:buChar char="⁃"/>
              <a:defRPr>
                <a:solidFill>
                  <a:srgbClr val="F0FAFF"/>
                </a:solidFill>
                <a:latin typeface="Proxima Nova"/>
                <a:ea typeface="Proxima Nova"/>
                <a:cs typeface="Proxima Nova"/>
                <a:sym typeface="Proxima Nova"/>
              </a:defRPr>
            </a:lvl3pPr>
            <a:lvl4pPr indent="-317500" lvl="3" marL="1828800">
              <a:lnSpc>
                <a:spcPct val="115000"/>
              </a:lnSpc>
              <a:spcBef>
                <a:spcPts val="0"/>
              </a:spcBef>
              <a:spcAft>
                <a:spcPts val="0"/>
              </a:spcAft>
              <a:buClr>
                <a:srgbClr val="F0FAFF"/>
              </a:buClr>
              <a:buSzPts val="1400"/>
              <a:buFont typeface="Proxima Nova"/>
              <a:buChar char="●"/>
              <a:defRPr>
                <a:solidFill>
                  <a:srgbClr val="F0FAFF"/>
                </a:solidFill>
                <a:latin typeface="Proxima Nova"/>
                <a:ea typeface="Proxima Nova"/>
                <a:cs typeface="Proxima Nova"/>
                <a:sym typeface="Proxima Nova"/>
              </a:defRPr>
            </a:lvl4pPr>
            <a:lvl5pPr indent="-317500" lvl="4" marL="2286000">
              <a:lnSpc>
                <a:spcPct val="115000"/>
              </a:lnSpc>
              <a:spcBef>
                <a:spcPts val="0"/>
              </a:spcBef>
              <a:spcAft>
                <a:spcPts val="0"/>
              </a:spcAft>
              <a:buClr>
                <a:srgbClr val="F0FAFF"/>
              </a:buClr>
              <a:buSzPts val="1400"/>
              <a:buFont typeface="Proxima Nova"/>
              <a:buChar char="○"/>
              <a:defRPr>
                <a:solidFill>
                  <a:srgbClr val="F0FAFF"/>
                </a:solidFill>
                <a:latin typeface="Proxima Nova"/>
                <a:ea typeface="Proxima Nova"/>
                <a:cs typeface="Proxima Nova"/>
                <a:sym typeface="Proxima Nova"/>
              </a:defRPr>
            </a:lvl5pPr>
            <a:lvl6pPr indent="-317500" lvl="5" marL="2743200">
              <a:lnSpc>
                <a:spcPct val="115000"/>
              </a:lnSpc>
              <a:spcBef>
                <a:spcPts val="0"/>
              </a:spcBef>
              <a:spcAft>
                <a:spcPts val="0"/>
              </a:spcAft>
              <a:buClr>
                <a:srgbClr val="F0FAFF"/>
              </a:buClr>
              <a:buSzPts val="1400"/>
              <a:buFont typeface="Proxima Nova"/>
              <a:buChar char="■"/>
              <a:defRPr>
                <a:solidFill>
                  <a:srgbClr val="F0FAFF"/>
                </a:solidFill>
                <a:latin typeface="Proxima Nova"/>
                <a:ea typeface="Proxima Nova"/>
                <a:cs typeface="Proxima Nova"/>
                <a:sym typeface="Proxima Nova"/>
              </a:defRPr>
            </a:lvl6pPr>
            <a:lvl7pPr indent="-317500" lvl="6" marL="3200400">
              <a:lnSpc>
                <a:spcPct val="115000"/>
              </a:lnSpc>
              <a:spcBef>
                <a:spcPts val="0"/>
              </a:spcBef>
              <a:spcAft>
                <a:spcPts val="0"/>
              </a:spcAft>
              <a:buClr>
                <a:srgbClr val="F0FAFF"/>
              </a:buClr>
              <a:buSzPts val="1400"/>
              <a:buFont typeface="Proxima Nova"/>
              <a:buChar char="●"/>
              <a:defRPr>
                <a:solidFill>
                  <a:srgbClr val="F0FAFF"/>
                </a:solidFill>
                <a:latin typeface="Proxima Nova"/>
                <a:ea typeface="Proxima Nova"/>
                <a:cs typeface="Proxima Nova"/>
                <a:sym typeface="Proxima Nova"/>
              </a:defRPr>
            </a:lvl7pPr>
            <a:lvl8pPr indent="-317500" lvl="7" marL="3657600">
              <a:lnSpc>
                <a:spcPct val="115000"/>
              </a:lnSpc>
              <a:spcBef>
                <a:spcPts val="0"/>
              </a:spcBef>
              <a:spcAft>
                <a:spcPts val="0"/>
              </a:spcAft>
              <a:buClr>
                <a:srgbClr val="F0FAFF"/>
              </a:buClr>
              <a:buSzPts val="1400"/>
              <a:buFont typeface="Proxima Nova"/>
              <a:buChar char="○"/>
              <a:defRPr>
                <a:solidFill>
                  <a:srgbClr val="F0FAFF"/>
                </a:solidFill>
                <a:latin typeface="Proxima Nova"/>
                <a:ea typeface="Proxima Nova"/>
                <a:cs typeface="Proxima Nova"/>
                <a:sym typeface="Proxima Nova"/>
              </a:defRPr>
            </a:lvl8pPr>
            <a:lvl9pPr indent="-317500" lvl="8" marL="4114800">
              <a:lnSpc>
                <a:spcPct val="115000"/>
              </a:lnSpc>
              <a:spcBef>
                <a:spcPts val="0"/>
              </a:spcBef>
              <a:spcAft>
                <a:spcPts val="0"/>
              </a:spcAft>
              <a:buClr>
                <a:srgbClr val="F0FAFF"/>
              </a:buClr>
              <a:buSzPts val="1400"/>
              <a:buFont typeface="Proxima Nova"/>
              <a:buChar char="■"/>
              <a:defRPr>
                <a:solidFill>
                  <a:srgbClr val="F0FAFF"/>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517050" y="484100"/>
            <a:ext cx="5300700" cy="18399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0" lang="en" sz="4000">
                <a:solidFill>
                  <a:srgbClr val="FFFFFF"/>
                </a:solidFill>
                <a:latin typeface="Proxima Nova Semibold"/>
                <a:ea typeface="Proxima Nova Semibold"/>
                <a:cs typeface="Proxima Nova Semibold"/>
                <a:sym typeface="Proxima Nova Semibold"/>
              </a:rPr>
              <a:t>Google Search Console Integration</a:t>
            </a:r>
            <a:endParaRPr b="0" sz="2400">
              <a:solidFill>
                <a:srgbClr val="FFFFFF"/>
              </a:solidFill>
              <a:latin typeface="Proxima Nova Semibold"/>
              <a:ea typeface="Proxima Nova Semibold"/>
              <a:cs typeface="Proxima Nova Semibold"/>
              <a:sym typeface="Proxima Nova Semibold"/>
            </a:endParaRPr>
          </a:p>
          <a:p>
            <a:pPr indent="0" lvl="0" marL="0" rtl="0" algn="l">
              <a:spcBef>
                <a:spcPts val="0"/>
              </a:spcBef>
              <a:spcAft>
                <a:spcPts val="0"/>
              </a:spcAft>
              <a:buClr>
                <a:schemeClr val="dk1"/>
              </a:buClr>
              <a:buSzPts val="1100"/>
              <a:buFont typeface="Arial"/>
              <a:buNone/>
            </a:pPr>
            <a:r>
              <a:rPr b="0" lang="en" sz="2400">
                <a:solidFill>
                  <a:srgbClr val="FFFFFF"/>
                </a:solidFill>
                <a:latin typeface="Proxima Nova Semibold"/>
                <a:ea typeface="Proxima Nova Semibold"/>
                <a:cs typeface="Proxima Nova Semibold"/>
                <a:sym typeface="Proxima Nova Semibold"/>
              </a:rPr>
              <a:t>Jan 29th, 2025</a:t>
            </a:r>
            <a:endParaRPr b="0" sz="2400">
              <a:solidFill>
                <a:srgbClr val="FFFFFF"/>
              </a:solidFill>
              <a:latin typeface="Proxima Nova Semibold"/>
              <a:ea typeface="Proxima Nova Semibold"/>
              <a:cs typeface="Proxima Nova Semibold"/>
              <a:sym typeface="Proxima Nova Semibold"/>
            </a:endParaRPr>
          </a:p>
        </p:txBody>
      </p:sp>
      <p:pic>
        <p:nvPicPr>
          <p:cNvPr id="181" name="Google Shape;181;p22"/>
          <p:cNvPicPr preferRelativeResize="0"/>
          <p:nvPr/>
        </p:nvPicPr>
        <p:blipFill rotWithShape="1">
          <a:blip r:embed="rId3">
            <a:alphaModFix/>
          </a:blip>
          <a:srcRect b="0" l="13334" r="-147" t="0"/>
          <a:stretch/>
        </p:blipFill>
        <p:spPr>
          <a:xfrm>
            <a:off x="0" y="4252050"/>
            <a:ext cx="4064698" cy="61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081C30"/>
        </a:solidFill>
      </p:bgPr>
    </p:bg>
    <p:spTree>
      <p:nvGrpSpPr>
        <p:cNvPr id="253" name="Shape 253"/>
        <p:cNvGrpSpPr/>
        <p:nvPr/>
      </p:nvGrpSpPr>
      <p:grpSpPr>
        <a:xfrm>
          <a:off x="0" y="0"/>
          <a:ext cx="0" cy="0"/>
          <a:chOff x="0" y="0"/>
          <a:chExt cx="0" cy="0"/>
        </a:xfrm>
      </p:grpSpPr>
      <p:sp>
        <p:nvSpPr>
          <p:cNvPr id="254" name="Google Shape;254;p31"/>
          <p:cNvSpPr txBox="1"/>
          <p:nvPr>
            <p:ph idx="1" type="body"/>
          </p:nvPr>
        </p:nvSpPr>
        <p:spPr>
          <a:xfrm>
            <a:off x="4112800" y="667500"/>
            <a:ext cx="4533900" cy="3543600"/>
          </a:xfrm>
          <a:prstGeom prst="rect">
            <a:avLst/>
          </a:prstGeom>
          <a:noFill/>
          <a:ln>
            <a:noFill/>
          </a:ln>
        </p:spPr>
        <p:txBody>
          <a:bodyPr anchorCtr="0" anchor="t" bIns="0" lIns="0" spcFirstLastPara="1" rIns="0" wrap="square" tIns="0">
            <a:noAutofit/>
          </a:bodyPr>
          <a:lstStyle/>
          <a:p>
            <a:pPr indent="-342900" lvl="0" marL="457200" rtl="0" algn="l">
              <a:spcBef>
                <a:spcPts val="800"/>
              </a:spcBef>
              <a:spcAft>
                <a:spcPts val="0"/>
              </a:spcAft>
              <a:buSzPts val="1800"/>
              <a:buFont typeface="Proxima Nova"/>
              <a:buChar char="‣"/>
            </a:pPr>
            <a:r>
              <a:rPr b="1" lang="en" sz="1800">
                <a:latin typeface="Proxima Nova"/>
                <a:ea typeface="Proxima Nova"/>
                <a:cs typeface="Proxima Nova"/>
                <a:sym typeface="Proxima Nova"/>
              </a:rPr>
              <a:t>Quick, user friendly O-auth flow. </a:t>
            </a:r>
            <a:r>
              <a:rPr b="1" lang="en" sz="1800">
                <a:latin typeface="Proxima Nova"/>
                <a:ea typeface="Proxima Nova"/>
                <a:cs typeface="Proxima Nova"/>
                <a:sym typeface="Proxima Nova"/>
              </a:rPr>
              <a:t> </a:t>
            </a:r>
            <a:r>
              <a:rPr lang="en" sz="1800">
                <a:latin typeface="Proxima Nova"/>
                <a:ea typeface="Proxima Nova"/>
                <a:cs typeface="Proxima Nova"/>
                <a:sym typeface="Proxima Nova"/>
              </a:rPr>
              <a:t>Users can connect to their GSC instance in seconds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Ability to </a:t>
            </a:r>
            <a:r>
              <a:rPr b="1" lang="en" sz="1800">
                <a:latin typeface="Proxima Nova"/>
                <a:ea typeface="Proxima Nova"/>
                <a:cs typeface="Proxima Nova"/>
                <a:sym typeface="Proxima Nova"/>
              </a:rPr>
              <a:t>select / remove at a site level</a:t>
            </a:r>
            <a:endParaRPr b="1"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b="1" lang="en" sz="1800">
                <a:latin typeface="Proxima Nova"/>
                <a:ea typeface="Proxima Nova"/>
                <a:cs typeface="Proxima Nova"/>
                <a:sym typeface="Proxima Nova"/>
              </a:rPr>
              <a:t>Disconnect</a:t>
            </a:r>
            <a:r>
              <a:rPr lang="en" sz="1800">
                <a:latin typeface="Proxima Nova"/>
                <a:ea typeface="Proxima Nova"/>
                <a:cs typeface="Proxima Nova"/>
                <a:sym typeface="Proxima Nova"/>
              </a:rPr>
              <a:t> from same UI  </a:t>
            </a:r>
            <a:endParaRPr sz="1800">
              <a:latin typeface="Proxima Nova"/>
              <a:ea typeface="Proxima Nova"/>
              <a:cs typeface="Proxima Nova"/>
              <a:sym typeface="Proxima Nova"/>
            </a:endParaRPr>
          </a:p>
          <a:p>
            <a:pPr indent="0" lvl="0" marL="0" rtl="0" algn="l">
              <a:spcBef>
                <a:spcPts val="1200"/>
              </a:spcBef>
              <a:spcAft>
                <a:spcPts val="0"/>
              </a:spcAft>
              <a:buNone/>
            </a:pPr>
            <a:r>
              <a:t/>
            </a:r>
            <a:endParaRPr sz="1800">
              <a:latin typeface="Proxima Nova"/>
              <a:ea typeface="Proxima Nova"/>
              <a:cs typeface="Proxima Nova"/>
              <a:sym typeface="Proxima Nova"/>
            </a:endParaRPr>
          </a:p>
          <a:p>
            <a:pPr indent="0" lvl="0" marL="0" rtl="0" algn="l">
              <a:spcBef>
                <a:spcPts val="1200"/>
              </a:spcBef>
              <a:spcAft>
                <a:spcPts val="1200"/>
              </a:spcAft>
              <a:buClr>
                <a:schemeClr val="dk1"/>
              </a:buClr>
              <a:buSzPts val="800"/>
              <a:buFont typeface="Arial"/>
              <a:buNone/>
            </a:pPr>
            <a:r>
              <a:t/>
            </a:r>
            <a:endParaRPr sz="1800">
              <a:latin typeface="Proxima Nova"/>
              <a:ea typeface="Proxima Nova"/>
              <a:cs typeface="Proxima Nova"/>
              <a:sym typeface="Proxima Nova"/>
            </a:endParaRPr>
          </a:p>
        </p:txBody>
      </p:sp>
      <p:sp>
        <p:nvSpPr>
          <p:cNvPr id="255" name="Google Shape;255;p31"/>
          <p:cNvSpPr txBox="1"/>
          <p:nvPr>
            <p:ph type="title"/>
          </p:nvPr>
        </p:nvSpPr>
        <p:spPr>
          <a:xfrm>
            <a:off x="342900" y="234035"/>
            <a:ext cx="5749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Google Search Console Integration</a:t>
            </a:r>
            <a:endParaRPr/>
          </a:p>
        </p:txBody>
      </p:sp>
      <p:pic>
        <p:nvPicPr>
          <p:cNvPr id="256" name="Google Shape;256;p31"/>
          <p:cNvPicPr preferRelativeResize="0"/>
          <p:nvPr/>
        </p:nvPicPr>
        <p:blipFill>
          <a:blip r:embed="rId3">
            <a:alphaModFix/>
          </a:blip>
          <a:stretch>
            <a:fillRect/>
          </a:stretch>
        </p:blipFill>
        <p:spPr>
          <a:xfrm>
            <a:off x="734825" y="2402174"/>
            <a:ext cx="7674354" cy="3199201"/>
          </a:xfrm>
          <a:prstGeom prst="rect">
            <a:avLst/>
          </a:prstGeom>
          <a:noFill/>
          <a:ln>
            <a:noFill/>
          </a:ln>
        </p:spPr>
      </p:pic>
      <p:pic>
        <p:nvPicPr>
          <p:cNvPr id="257" name="Google Shape;257;p31"/>
          <p:cNvPicPr preferRelativeResize="0"/>
          <p:nvPr/>
        </p:nvPicPr>
        <p:blipFill>
          <a:blip r:embed="rId4">
            <a:alphaModFix/>
          </a:blip>
          <a:stretch>
            <a:fillRect/>
          </a:stretch>
        </p:blipFill>
        <p:spPr>
          <a:xfrm>
            <a:off x="226088" y="715801"/>
            <a:ext cx="3590874" cy="2907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62" name="Shape 262"/>
        <p:cNvGrpSpPr/>
        <p:nvPr/>
      </p:nvGrpSpPr>
      <p:grpSpPr>
        <a:xfrm>
          <a:off x="0" y="0"/>
          <a:ext cx="0" cy="0"/>
          <a:chOff x="0" y="0"/>
          <a:chExt cx="0" cy="0"/>
        </a:xfrm>
      </p:grpSpPr>
      <p:sp>
        <p:nvSpPr>
          <p:cNvPr id="263" name="Google Shape;263;p32"/>
          <p:cNvSpPr txBox="1"/>
          <p:nvPr>
            <p:ph idx="1" type="body"/>
          </p:nvPr>
        </p:nvSpPr>
        <p:spPr>
          <a:xfrm>
            <a:off x="6034650" y="819900"/>
            <a:ext cx="3060300" cy="3543600"/>
          </a:xfrm>
          <a:prstGeom prst="rect">
            <a:avLst/>
          </a:prstGeom>
          <a:noFill/>
          <a:ln>
            <a:noFill/>
          </a:ln>
        </p:spPr>
        <p:txBody>
          <a:bodyPr anchorCtr="0" anchor="t" bIns="0" lIns="0" spcFirstLastPara="1" rIns="0" wrap="square" tIns="0">
            <a:noAutofit/>
          </a:bodyPr>
          <a:lstStyle/>
          <a:p>
            <a:pPr indent="0" lvl="0" marL="0" rtl="0" algn="l">
              <a:spcBef>
                <a:spcPts val="800"/>
              </a:spcBef>
              <a:spcAft>
                <a:spcPts val="0"/>
              </a:spcAft>
              <a:buNone/>
            </a:pPr>
            <a:r>
              <a:rPr b="1" lang="en" sz="1800">
                <a:latin typeface="Proxima Nova"/>
                <a:ea typeface="Proxima Nova"/>
                <a:cs typeface="Proxima Nova"/>
                <a:sym typeface="Proxima Nova"/>
              </a:rPr>
              <a:t>Historical Article Detail Page</a:t>
            </a:r>
            <a:endParaRPr sz="1800">
              <a:latin typeface="Proxima Nova"/>
              <a:ea typeface="Proxima Nova"/>
              <a:cs typeface="Proxima Nova"/>
              <a:sym typeface="Proxima Nova"/>
            </a:endParaRPr>
          </a:p>
          <a:p>
            <a:pPr indent="-342900" lvl="0" marL="457200" rtl="0" algn="l">
              <a:spcBef>
                <a:spcPts val="1200"/>
              </a:spcBef>
              <a:spcAft>
                <a:spcPts val="0"/>
              </a:spcAft>
              <a:buSzPts val="1800"/>
              <a:buFont typeface="Proxima Nova"/>
              <a:buChar char="‣"/>
            </a:pPr>
            <a:r>
              <a:rPr lang="en" sz="1800">
                <a:latin typeface="Proxima Nova"/>
                <a:ea typeface="Proxima Nova"/>
                <a:cs typeface="Proxima Nova"/>
                <a:sym typeface="Proxima Nova"/>
              </a:rPr>
              <a:t>Top performance metrics (clicks, impressions, CTR)</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Search engine result page rankings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Toggle</a:t>
            </a:r>
            <a:r>
              <a:rPr b="1" lang="en" sz="1800">
                <a:latin typeface="Proxima Nova"/>
                <a:ea typeface="Proxima Nova"/>
                <a:cs typeface="Proxima Nova"/>
                <a:sym typeface="Proxima Nova"/>
              </a:rPr>
              <a:t> </a:t>
            </a:r>
            <a:r>
              <a:rPr lang="en" sz="1800">
                <a:latin typeface="Proxima Nova"/>
                <a:ea typeface="Proxima Nova"/>
                <a:cs typeface="Proxima Nova"/>
                <a:sym typeface="Proxima Nova"/>
              </a:rPr>
              <a:t>across Search, Discover, News, Totals </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Top 10 keywords (by clicks)</a:t>
            </a:r>
            <a:endParaRPr sz="1800">
              <a:latin typeface="Proxima Nova"/>
              <a:ea typeface="Proxima Nova"/>
              <a:cs typeface="Proxima Nova"/>
              <a:sym typeface="Proxima Nova"/>
            </a:endParaRPr>
          </a:p>
          <a:p>
            <a:pPr indent="0" lvl="0" marL="0" rtl="0" algn="l">
              <a:spcBef>
                <a:spcPts val="1200"/>
              </a:spcBef>
              <a:spcAft>
                <a:spcPts val="0"/>
              </a:spcAft>
              <a:buNone/>
            </a:pPr>
            <a:r>
              <a:t/>
            </a:r>
            <a:endParaRPr sz="1800">
              <a:latin typeface="Proxima Nova"/>
              <a:ea typeface="Proxima Nova"/>
              <a:cs typeface="Proxima Nova"/>
              <a:sym typeface="Proxima Nova"/>
            </a:endParaRPr>
          </a:p>
          <a:p>
            <a:pPr indent="0" lvl="0" marL="0" rtl="0" algn="l">
              <a:spcBef>
                <a:spcPts val="1200"/>
              </a:spcBef>
              <a:spcAft>
                <a:spcPts val="0"/>
              </a:spcAft>
              <a:buNone/>
            </a:pPr>
            <a:r>
              <a:t/>
            </a:r>
            <a:endParaRPr sz="1800">
              <a:latin typeface="Proxima Nova"/>
              <a:ea typeface="Proxima Nova"/>
              <a:cs typeface="Proxima Nova"/>
              <a:sym typeface="Proxima Nova"/>
            </a:endParaRPr>
          </a:p>
          <a:p>
            <a:pPr indent="0" lvl="0" marL="0" rtl="0" algn="l">
              <a:spcBef>
                <a:spcPts val="1200"/>
              </a:spcBef>
              <a:spcAft>
                <a:spcPts val="1200"/>
              </a:spcAft>
              <a:buClr>
                <a:schemeClr val="dk1"/>
              </a:buClr>
              <a:buSzPts val="800"/>
              <a:buFont typeface="Arial"/>
              <a:buNone/>
            </a:pPr>
            <a:r>
              <a:t/>
            </a:r>
            <a:endParaRPr sz="1800">
              <a:latin typeface="Proxima Nova"/>
              <a:ea typeface="Proxima Nova"/>
              <a:cs typeface="Proxima Nova"/>
              <a:sym typeface="Proxima Nova"/>
            </a:endParaRPr>
          </a:p>
        </p:txBody>
      </p:sp>
      <p:sp>
        <p:nvSpPr>
          <p:cNvPr id="264" name="Google Shape;264;p32"/>
          <p:cNvSpPr txBox="1"/>
          <p:nvPr>
            <p:ph type="title"/>
          </p:nvPr>
        </p:nvSpPr>
        <p:spPr>
          <a:xfrm>
            <a:off x="342900" y="234035"/>
            <a:ext cx="5749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Google Search Console Integration</a:t>
            </a:r>
            <a:endParaRPr/>
          </a:p>
        </p:txBody>
      </p:sp>
      <p:pic>
        <p:nvPicPr>
          <p:cNvPr id="265" name="Google Shape;265;p32"/>
          <p:cNvPicPr preferRelativeResize="0"/>
          <p:nvPr/>
        </p:nvPicPr>
        <p:blipFill>
          <a:blip r:embed="rId3">
            <a:alphaModFix/>
          </a:blip>
          <a:stretch>
            <a:fillRect/>
          </a:stretch>
        </p:blipFill>
        <p:spPr>
          <a:xfrm>
            <a:off x="165925" y="799950"/>
            <a:ext cx="5550936" cy="3543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70" name="Shape 270"/>
        <p:cNvGrpSpPr/>
        <p:nvPr/>
      </p:nvGrpSpPr>
      <p:grpSpPr>
        <a:xfrm>
          <a:off x="0" y="0"/>
          <a:ext cx="0" cy="0"/>
          <a:chOff x="0" y="0"/>
          <a:chExt cx="0" cy="0"/>
        </a:xfrm>
      </p:grpSpPr>
      <p:sp>
        <p:nvSpPr>
          <p:cNvPr id="271" name="Google Shape;271;p33"/>
          <p:cNvSpPr txBox="1"/>
          <p:nvPr>
            <p:ph idx="1" type="body"/>
          </p:nvPr>
        </p:nvSpPr>
        <p:spPr>
          <a:xfrm>
            <a:off x="483700" y="666150"/>
            <a:ext cx="6509700" cy="1397400"/>
          </a:xfrm>
          <a:prstGeom prst="rect">
            <a:avLst/>
          </a:prstGeom>
          <a:noFill/>
          <a:ln>
            <a:noFill/>
          </a:ln>
        </p:spPr>
        <p:txBody>
          <a:bodyPr anchorCtr="0" anchor="t" bIns="0" lIns="0" spcFirstLastPara="1" rIns="0" wrap="square" tIns="0">
            <a:noAutofit/>
          </a:bodyPr>
          <a:lstStyle/>
          <a:p>
            <a:pPr indent="0" lvl="0" marL="0" rtl="0" algn="l">
              <a:spcBef>
                <a:spcPts val="800"/>
              </a:spcBef>
              <a:spcAft>
                <a:spcPts val="0"/>
              </a:spcAft>
              <a:buNone/>
            </a:pPr>
            <a:r>
              <a:rPr b="1" lang="en">
                <a:latin typeface="Proxima Nova"/>
                <a:ea typeface="Proxima Nova"/>
                <a:cs typeface="Proxima Nova"/>
                <a:sym typeface="Proxima Nova"/>
              </a:rPr>
              <a:t>About the Data</a:t>
            </a:r>
            <a:endParaRPr b="1">
              <a:latin typeface="Proxima Nova"/>
              <a:ea typeface="Proxima Nova"/>
              <a:cs typeface="Proxima Nova"/>
              <a:sym typeface="Proxima Nova"/>
            </a:endParaRPr>
          </a:p>
          <a:p>
            <a:pPr indent="0" lvl="0" marL="0" rtl="0" algn="l">
              <a:spcBef>
                <a:spcPts val="1200"/>
              </a:spcBef>
              <a:spcAft>
                <a:spcPts val="0"/>
              </a:spcAft>
              <a:buNone/>
            </a:pPr>
            <a:r>
              <a:rPr lang="en">
                <a:latin typeface="Proxima Nova"/>
                <a:ea typeface="Proxima Nova"/>
                <a:cs typeface="Proxima Nova"/>
                <a:sym typeface="Proxima Nova"/>
              </a:rPr>
              <a:t>Important to note that all data in this module comes directly from Google and comply with Google’s data schema and update cadences and will not match perfectly with Chartbeat data. Specifically:</a:t>
            </a:r>
            <a:endParaRPr>
              <a:latin typeface="Proxima Nova"/>
              <a:ea typeface="Proxima Nova"/>
              <a:cs typeface="Proxima Nova"/>
              <a:sym typeface="Proxima Nova"/>
            </a:endParaRPr>
          </a:p>
          <a:p>
            <a:pPr indent="0" lvl="0" marL="0" rtl="0" algn="l">
              <a:spcBef>
                <a:spcPts val="1200"/>
              </a:spcBef>
              <a:spcAft>
                <a:spcPts val="0"/>
              </a:spcAft>
              <a:buNone/>
            </a:pPr>
            <a:r>
              <a:t/>
            </a:r>
            <a:endParaRPr b="1"/>
          </a:p>
          <a:p>
            <a:pPr indent="0" lvl="0" marL="254000" rtl="0" algn="l">
              <a:spcBef>
                <a:spcPts val="1200"/>
              </a:spcBef>
              <a:spcAft>
                <a:spcPts val="1200"/>
              </a:spcAft>
              <a:buNone/>
            </a:pPr>
            <a:r>
              <a:t/>
            </a:r>
            <a:endParaRPr>
              <a:latin typeface="Proxima Nova"/>
              <a:ea typeface="Proxima Nova"/>
              <a:cs typeface="Proxima Nova"/>
              <a:sym typeface="Proxima Nova"/>
            </a:endParaRPr>
          </a:p>
        </p:txBody>
      </p:sp>
      <p:sp>
        <p:nvSpPr>
          <p:cNvPr id="272" name="Google Shape;272;p33"/>
          <p:cNvSpPr txBox="1"/>
          <p:nvPr>
            <p:ph type="title"/>
          </p:nvPr>
        </p:nvSpPr>
        <p:spPr>
          <a:xfrm>
            <a:off x="342900" y="234035"/>
            <a:ext cx="5749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Important to Note</a:t>
            </a:r>
            <a:endParaRPr/>
          </a:p>
        </p:txBody>
      </p:sp>
      <p:pic>
        <p:nvPicPr>
          <p:cNvPr id="273" name="Google Shape;273;p33"/>
          <p:cNvPicPr preferRelativeResize="0"/>
          <p:nvPr/>
        </p:nvPicPr>
        <p:blipFill>
          <a:blip r:embed="rId3">
            <a:alphaModFix/>
          </a:blip>
          <a:stretch>
            <a:fillRect/>
          </a:stretch>
        </p:blipFill>
        <p:spPr>
          <a:xfrm>
            <a:off x="3915300" y="2212325"/>
            <a:ext cx="5005476" cy="2502725"/>
          </a:xfrm>
          <a:prstGeom prst="rect">
            <a:avLst/>
          </a:prstGeom>
          <a:noFill/>
          <a:ln>
            <a:noFill/>
          </a:ln>
        </p:spPr>
      </p:pic>
      <p:sp>
        <p:nvSpPr>
          <p:cNvPr id="274" name="Google Shape;274;p33"/>
          <p:cNvSpPr txBox="1"/>
          <p:nvPr/>
        </p:nvSpPr>
        <p:spPr>
          <a:xfrm>
            <a:off x="642450" y="2086575"/>
            <a:ext cx="2698200" cy="1984800"/>
          </a:xfrm>
          <a:prstGeom prst="rect">
            <a:avLst/>
          </a:prstGeom>
          <a:noFill/>
          <a:ln>
            <a:noFill/>
          </a:ln>
        </p:spPr>
        <p:txBody>
          <a:bodyPr anchorCtr="0" anchor="t" bIns="91425" lIns="91425" spcFirstLastPara="1" rIns="91425" wrap="square" tIns="91425">
            <a:noAutofit/>
          </a:bodyPr>
          <a:lstStyle/>
          <a:p>
            <a:pPr indent="-330200" lvl="0" marL="457200" rtl="0" algn="l">
              <a:spcBef>
                <a:spcPts val="800"/>
              </a:spcBef>
              <a:spcAft>
                <a:spcPts val="0"/>
              </a:spcAft>
              <a:buClr>
                <a:srgbClr val="FF793E"/>
              </a:buClr>
              <a:buSzPts val="1600"/>
              <a:buFont typeface="Proxima Nova"/>
              <a:buChar char="‣"/>
            </a:pPr>
            <a:r>
              <a:rPr lang="en" sz="1600">
                <a:solidFill>
                  <a:srgbClr val="F0FAFF"/>
                </a:solidFill>
                <a:latin typeface="Proxima Nova"/>
                <a:ea typeface="Proxima Nova"/>
                <a:cs typeface="Proxima Nova"/>
                <a:sym typeface="Proxima Nova"/>
              </a:rPr>
              <a:t>GSC only provides data 48 hours after an article is published (PST)</a:t>
            </a:r>
            <a:endParaRPr sz="1600">
              <a:solidFill>
                <a:srgbClr val="F0FAFF"/>
              </a:solidFill>
              <a:latin typeface="Proxima Nova"/>
              <a:ea typeface="Proxima Nova"/>
              <a:cs typeface="Proxima Nova"/>
              <a:sym typeface="Proxima Nova"/>
            </a:endParaRPr>
          </a:p>
          <a:p>
            <a:pPr indent="-330200" lvl="0" marL="457200" rtl="0" algn="l">
              <a:spcBef>
                <a:spcPts val="0"/>
              </a:spcBef>
              <a:spcAft>
                <a:spcPts val="0"/>
              </a:spcAft>
              <a:buClr>
                <a:srgbClr val="F0FAFF"/>
              </a:buClr>
              <a:buSzPts val="1600"/>
              <a:buFont typeface="Proxima Nova"/>
              <a:buChar char="‣"/>
            </a:pPr>
            <a:r>
              <a:rPr lang="en" sz="1600">
                <a:solidFill>
                  <a:srgbClr val="F0FAFF"/>
                </a:solidFill>
                <a:latin typeface="Proxima Nova"/>
                <a:ea typeface="Proxima Nova"/>
                <a:cs typeface="Proxima Nova"/>
                <a:sym typeface="Proxima Nova"/>
              </a:rPr>
              <a:t>We can only show data for articles with perfect URL match to CB </a:t>
            </a:r>
            <a:endParaRPr sz="1600">
              <a:solidFill>
                <a:srgbClr val="F0FAFF"/>
              </a:solidFill>
              <a:latin typeface="Proxima Nova"/>
              <a:ea typeface="Proxima Nova"/>
              <a:cs typeface="Proxima Nova"/>
              <a:sym typeface="Proxima Nova"/>
            </a:endParaRPr>
          </a:p>
          <a:p>
            <a:pPr indent="0" lvl="0" marL="0" rtl="0" algn="l">
              <a:spcBef>
                <a:spcPts val="1200"/>
              </a:spcBef>
              <a:spcAft>
                <a:spcPts val="0"/>
              </a:spcAft>
              <a:buNone/>
            </a:pPr>
            <a:r>
              <a:rPr lang="en" sz="1600">
                <a:solidFill>
                  <a:srgbClr val="F0FAFF"/>
                </a:solidFill>
                <a:latin typeface="Proxima Nova"/>
                <a:ea typeface="Proxima Nova"/>
                <a:cs typeface="Proxima Nova"/>
                <a:sym typeface="Proxima Nova"/>
              </a:rPr>
              <a:t> </a:t>
            </a:r>
            <a:endParaRPr sz="1600">
              <a:solidFill>
                <a:srgbClr val="F0FAFF"/>
              </a:solidFill>
              <a:latin typeface="Proxima Nova"/>
              <a:ea typeface="Proxima Nova"/>
              <a:cs typeface="Proxima Nova"/>
              <a:sym typeface="Proxima Nova"/>
            </a:endParaRPr>
          </a:p>
          <a:p>
            <a:pPr indent="0" lvl="0" marL="457200" rtl="0" algn="l">
              <a:spcBef>
                <a:spcPts val="1200"/>
              </a:spcBef>
              <a:spcAft>
                <a:spcPts val="0"/>
              </a:spcAft>
              <a:buNone/>
            </a:pPr>
            <a:r>
              <a:t/>
            </a:r>
            <a:endParaRPr sz="1600">
              <a:solidFill>
                <a:srgbClr val="F0FAFF"/>
              </a:solidFill>
              <a:latin typeface="Proxima Nova Semibold"/>
              <a:ea typeface="Proxima Nova Semibold"/>
              <a:cs typeface="Proxima Nova Semibold"/>
              <a:sym typeface="Proxima Nova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79" name="Shape 279"/>
        <p:cNvGrpSpPr/>
        <p:nvPr/>
      </p:nvGrpSpPr>
      <p:grpSpPr>
        <a:xfrm>
          <a:off x="0" y="0"/>
          <a:ext cx="0" cy="0"/>
          <a:chOff x="0" y="0"/>
          <a:chExt cx="0" cy="0"/>
        </a:xfrm>
      </p:grpSpPr>
      <p:sp>
        <p:nvSpPr>
          <p:cNvPr id="280" name="Google Shape;280;p34"/>
          <p:cNvSpPr txBox="1"/>
          <p:nvPr>
            <p:ph type="title"/>
          </p:nvPr>
        </p:nvSpPr>
        <p:spPr>
          <a:xfrm>
            <a:off x="1697400" y="1441483"/>
            <a:ext cx="5749200" cy="1820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143250"/>
              </a:buClr>
              <a:buSzPts val="4500"/>
              <a:buFont typeface="Arial"/>
              <a:buNone/>
            </a:pPr>
            <a:r>
              <a:rPr lang="en" sz="4500">
                <a:solidFill>
                  <a:srgbClr val="FF8C3B"/>
                </a:solidFill>
                <a:latin typeface="Proxima Nova"/>
                <a:ea typeface="Proxima Nova"/>
                <a:cs typeface="Proxima Nova"/>
                <a:sym typeface="Proxima Nova"/>
              </a:rPr>
              <a:t>Demo</a:t>
            </a:r>
            <a:endParaRPr sz="4500">
              <a:solidFill>
                <a:srgbClr val="FF8C3B"/>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85" name="Shape 285"/>
        <p:cNvGrpSpPr/>
        <p:nvPr/>
      </p:nvGrpSpPr>
      <p:grpSpPr>
        <a:xfrm>
          <a:off x="0" y="0"/>
          <a:ext cx="0" cy="0"/>
          <a:chOff x="0" y="0"/>
          <a:chExt cx="0" cy="0"/>
        </a:xfrm>
      </p:grpSpPr>
      <p:sp>
        <p:nvSpPr>
          <p:cNvPr id="286" name="Google Shape;286;p35"/>
          <p:cNvSpPr txBox="1"/>
          <p:nvPr>
            <p:ph type="title"/>
          </p:nvPr>
        </p:nvSpPr>
        <p:spPr>
          <a:xfrm>
            <a:off x="1697400" y="1441483"/>
            <a:ext cx="5749200" cy="1820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143250"/>
              </a:buClr>
              <a:buSzPts val="4500"/>
              <a:buFont typeface="Arial"/>
              <a:buNone/>
            </a:pPr>
            <a:r>
              <a:rPr lang="en" sz="4500">
                <a:solidFill>
                  <a:schemeClr val="lt1"/>
                </a:solidFill>
                <a:latin typeface="Proxima Nova"/>
                <a:ea typeface="Proxima Nova"/>
                <a:cs typeface="Proxima Nova"/>
                <a:sym typeface="Proxima Nova"/>
              </a:rPr>
              <a:t>Q&amp;A</a:t>
            </a:r>
            <a:endParaRPr sz="4500">
              <a:solidFill>
                <a:schemeClr val="lt1"/>
              </a:solidFill>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91" name="Shape 291"/>
        <p:cNvGrpSpPr/>
        <p:nvPr/>
      </p:nvGrpSpPr>
      <p:grpSpPr>
        <a:xfrm>
          <a:off x="0" y="0"/>
          <a:ext cx="0" cy="0"/>
          <a:chOff x="0" y="0"/>
          <a:chExt cx="0" cy="0"/>
        </a:xfrm>
      </p:grpSpPr>
      <p:sp>
        <p:nvSpPr>
          <p:cNvPr id="292" name="Google Shape;292;p36"/>
          <p:cNvSpPr txBox="1"/>
          <p:nvPr>
            <p:ph idx="4294967295" type="title"/>
          </p:nvPr>
        </p:nvSpPr>
        <p:spPr>
          <a:xfrm>
            <a:off x="685800" y="769969"/>
            <a:ext cx="7772400" cy="20190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F0FAFF"/>
              </a:buClr>
              <a:buSzPts val="5600"/>
              <a:buFont typeface="Arial"/>
              <a:buNone/>
            </a:pPr>
            <a:r>
              <a:rPr lang="en" sz="7200">
                <a:solidFill>
                  <a:srgbClr val="F0FAFF"/>
                </a:solidFill>
                <a:latin typeface="Proxima Nova"/>
                <a:ea typeface="Proxima Nova"/>
                <a:cs typeface="Proxima Nova"/>
                <a:sym typeface="Proxima Nova"/>
              </a:rPr>
              <a:t>Thank you.</a:t>
            </a:r>
            <a:endParaRPr i="0" sz="7200" u="none" cap="none" strike="noStrike">
              <a:solidFill>
                <a:srgbClr val="F0FAFF"/>
              </a:solidFill>
              <a:latin typeface="Proxima Nova"/>
              <a:ea typeface="Proxima Nova"/>
              <a:cs typeface="Proxima Nova"/>
              <a:sym typeface="Proxima Nova"/>
            </a:endParaRPr>
          </a:p>
        </p:txBody>
      </p:sp>
      <p:cxnSp>
        <p:nvCxnSpPr>
          <p:cNvPr id="293" name="Google Shape;293;p36"/>
          <p:cNvCxnSpPr/>
          <p:nvPr/>
        </p:nvCxnSpPr>
        <p:spPr>
          <a:xfrm>
            <a:off x="685798" y="730813"/>
            <a:ext cx="7772400" cy="0"/>
          </a:xfrm>
          <a:prstGeom prst="straightConnector1">
            <a:avLst/>
          </a:prstGeom>
          <a:noFill/>
          <a:ln cap="flat" cmpd="sng" w="127000">
            <a:solidFill>
              <a:srgbClr val="96C9F0"/>
            </a:solidFill>
            <a:prstDash val="solid"/>
            <a:miter lim="800000"/>
            <a:headEnd len="sm" w="sm" type="none"/>
            <a:tailEnd len="sm" w="sm" type="none"/>
          </a:ln>
        </p:spPr>
      </p:cxnSp>
      <p:cxnSp>
        <p:nvCxnSpPr>
          <p:cNvPr id="294" name="Google Shape;294;p36"/>
          <p:cNvCxnSpPr/>
          <p:nvPr/>
        </p:nvCxnSpPr>
        <p:spPr>
          <a:xfrm>
            <a:off x="685798" y="2828276"/>
            <a:ext cx="7793700" cy="0"/>
          </a:xfrm>
          <a:prstGeom prst="straightConnector1">
            <a:avLst/>
          </a:prstGeom>
          <a:noFill/>
          <a:ln cap="flat" cmpd="sng" w="127000">
            <a:solidFill>
              <a:srgbClr val="96C9F0"/>
            </a:solidFill>
            <a:prstDash val="solid"/>
            <a:miter lim="800000"/>
            <a:headEnd len="sm" w="sm" type="none"/>
            <a:tailEnd len="sm" w="sm" type="none"/>
          </a:ln>
        </p:spPr>
      </p:cxnSp>
      <p:cxnSp>
        <p:nvCxnSpPr>
          <p:cNvPr id="295" name="Google Shape;295;p36"/>
          <p:cNvCxnSpPr/>
          <p:nvPr/>
        </p:nvCxnSpPr>
        <p:spPr>
          <a:xfrm>
            <a:off x="5891642" y="4758275"/>
            <a:ext cx="2587800" cy="12000"/>
          </a:xfrm>
          <a:prstGeom prst="straightConnector1">
            <a:avLst/>
          </a:prstGeom>
          <a:noFill/>
          <a:ln cap="flat" cmpd="sng" w="127000">
            <a:solidFill>
              <a:srgbClr val="96C9F0"/>
            </a:solidFill>
            <a:prstDash val="solid"/>
            <a:miter lim="800000"/>
            <a:headEnd len="sm" w="sm" type="none"/>
            <a:tailEnd len="sm" w="sm" type="none"/>
          </a:ln>
        </p:spPr>
      </p:cxnSp>
      <p:pic>
        <p:nvPicPr>
          <p:cNvPr id="296" name="Google Shape;296;p36"/>
          <p:cNvPicPr preferRelativeResize="0"/>
          <p:nvPr/>
        </p:nvPicPr>
        <p:blipFill rotWithShape="1">
          <a:blip r:embed="rId3">
            <a:alphaModFix/>
          </a:blip>
          <a:srcRect b="0" l="13334" r="-147" t="0"/>
          <a:stretch/>
        </p:blipFill>
        <p:spPr>
          <a:xfrm>
            <a:off x="0" y="4252050"/>
            <a:ext cx="4064698" cy="61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3"/>
          <p:cNvSpPr txBox="1"/>
          <p:nvPr>
            <p:ph idx="1" type="body"/>
          </p:nvPr>
        </p:nvSpPr>
        <p:spPr>
          <a:xfrm>
            <a:off x="342900" y="1275570"/>
            <a:ext cx="5749200" cy="2479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2200">
                <a:latin typeface="Proxima Nova"/>
                <a:ea typeface="Proxima Nova"/>
                <a:cs typeface="Proxima Nova"/>
                <a:sym typeface="Proxima Nova"/>
              </a:rPr>
              <a:t>Background</a:t>
            </a:r>
            <a:endParaRPr b="1" sz="2200">
              <a:latin typeface="Proxima Nova"/>
              <a:ea typeface="Proxima Nova"/>
              <a:cs typeface="Proxima Nova"/>
              <a:sym typeface="Proxima Nova"/>
            </a:endParaRPr>
          </a:p>
          <a:p>
            <a:pPr indent="0" lvl="0" marL="0" rtl="0" algn="l">
              <a:lnSpc>
                <a:spcPct val="115000"/>
              </a:lnSpc>
              <a:spcBef>
                <a:spcPts val="1200"/>
              </a:spcBef>
              <a:spcAft>
                <a:spcPts val="0"/>
              </a:spcAft>
              <a:buNone/>
            </a:pPr>
            <a:r>
              <a:rPr b="1" lang="en" sz="2200">
                <a:latin typeface="Proxima Nova"/>
                <a:ea typeface="Proxima Nova"/>
                <a:cs typeface="Proxima Nova"/>
                <a:sym typeface="Proxima Nova"/>
              </a:rPr>
              <a:t>About the Product </a:t>
            </a:r>
            <a:endParaRPr b="1" sz="2200">
              <a:latin typeface="Proxima Nova"/>
              <a:ea typeface="Proxima Nova"/>
              <a:cs typeface="Proxima Nova"/>
              <a:sym typeface="Proxima Nova"/>
            </a:endParaRPr>
          </a:p>
          <a:p>
            <a:pPr indent="0" lvl="0" marL="0" rtl="0" algn="l">
              <a:lnSpc>
                <a:spcPct val="115000"/>
              </a:lnSpc>
              <a:spcBef>
                <a:spcPts val="1200"/>
              </a:spcBef>
              <a:spcAft>
                <a:spcPts val="0"/>
              </a:spcAft>
              <a:buNone/>
            </a:pPr>
            <a:r>
              <a:rPr b="1" lang="en" sz="2200">
                <a:latin typeface="Proxima Nova"/>
                <a:ea typeface="Proxima Nova"/>
                <a:cs typeface="Proxima Nova"/>
                <a:sym typeface="Proxima Nova"/>
              </a:rPr>
              <a:t>Demo</a:t>
            </a:r>
            <a:endParaRPr b="1" sz="2200">
              <a:latin typeface="Proxima Nova"/>
              <a:ea typeface="Proxima Nova"/>
              <a:cs typeface="Proxima Nova"/>
              <a:sym typeface="Proxima Nova"/>
            </a:endParaRPr>
          </a:p>
          <a:p>
            <a:pPr indent="0" lvl="0" marL="0" rtl="0" algn="l">
              <a:lnSpc>
                <a:spcPct val="115000"/>
              </a:lnSpc>
              <a:spcBef>
                <a:spcPts val="1200"/>
              </a:spcBef>
              <a:spcAft>
                <a:spcPts val="0"/>
              </a:spcAft>
              <a:buNone/>
            </a:pPr>
            <a:r>
              <a:rPr b="1" lang="en" sz="2200">
                <a:latin typeface="Proxima Nova"/>
                <a:ea typeface="Proxima Nova"/>
                <a:cs typeface="Proxima Nova"/>
                <a:sym typeface="Proxima Nova"/>
              </a:rPr>
              <a:t>Q&amp;A</a:t>
            </a:r>
            <a:endParaRPr b="1" sz="2200">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b="1" sz="2200">
              <a:latin typeface="Proxima Nova"/>
              <a:ea typeface="Proxima Nova"/>
              <a:cs typeface="Proxima Nova"/>
              <a:sym typeface="Proxima Nova"/>
            </a:endParaRPr>
          </a:p>
          <a:p>
            <a:pPr indent="0" lvl="0" marL="0" rtl="0" algn="l">
              <a:lnSpc>
                <a:spcPct val="115000"/>
              </a:lnSpc>
              <a:spcBef>
                <a:spcPts val="1200"/>
              </a:spcBef>
              <a:spcAft>
                <a:spcPts val="1200"/>
              </a:spcAft>
              <a:buNone/>
            </a:pPr>
            <a:r>
              <a:t/>
            </a:r>
            <a:endParaRPr b="1" sz="2200">
              <a:latin typeface="Proxima Nova"/>
              <a:ea typeface="Proxima Nova"/>
              <a:cs typeface="Proxima Nova"/>
              <a:sym typeface="Proxima Nova"/>
            </a:endParaRPr>
          </a:p>
        </p:txBody>
      </p:sp>
      <p:sp>
        <p:nvSpPr>
          <p:cNvPr id="187" name="Google Shape;187;p23"/>
          <p:cNvSpPr txBox="1"/>
          <p:nvPr>
            <p:ph type="title"/>
          </p:nvPr>
        </p:nvSpPr>
        <p:spPr>
          <a:xfrm>
            <a:off x="342900" y="234035"/>
            <a:ext cx="5749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Agenda</a:t>
            </a:r>
            <a:endParaRPr/>
          </a:p>
        </p:txBody>
      </p:sp>
      <p:sp>
        <p:nvSpPr>
          <p:cNvPr id="188" name="Google Shape;188;p23"/>
          <p:cNvSpPr txBox="1"/>
          <p:nvPr>
            <p:ph idx="1" type="body"/>
          </p:nvPr>
        </p:nvSpPr>
        <p:spPr>
          <a:xfrm>
            <a:off x="342900" y="654550"/>
            <a:ext cx="5749200" cy="28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Today we’ll cover:</a:t>
            </a:r>
            <a:endParaRPr/>
          </a:p>
          <a:p>
            <a:pPr indent="0" lvl="0" marL="0" rtl="0" algn="l">
              <a:spcBef>
                <a:spcPts val="1200"/>
              </a:spcBef>
              <a:spcAft>
                <a:spcPts val="1200"/>
              </a:spcAft>
              <a:buNone/>
            </a:pPr>
            <a:r>
              <a:t/>
            </a:r>
            <a:endParaRPr>
              <a:latin typeface="Georgia"/>
              <a:ea typeface="Georgia"/>
              <a:cs typeface="Georgia"/>
              <a:sym typeface="Georgia"/>
            </a:endParaRPr>
          </a:p>
        </p:txBody>
      </p:sp>
      <p:cxnSp>
        <p:nvCxnSpPr>
          <p:cNvPr id="189" name="Google Shape;189;p23"/>
          <p:cNvCxnSpPr/>
          <p:nvPr/>
        </p:nvCxnSpPr>
        <p:spPr>
          <a:xfrm>
            <a:off x="342900" y="1171363"/>
            <a:ext cx="5332200" cy="0"/>
          </a:xfrm>
          <a:prstGeom prst="straightConnector1">
            <a:avLst/>
          </a:prstGeom>
          <a:noFill/>
          <a:ln cap="flat" cmpd="sng" w="28575">
            <a:solidFill>
              <a:srgbClr val="143250"/>
            </a:solidFill>
            <a:prstDash val="solid"/>
            <a:round/>
            <a:headEnd len="med" w="med" type="none"/>
            <a:tailEnd len="med" w="med" type="none"/>
          </a:ln>
        </p:spPr>
      </p:cxnSp>
      <p:cxnSp>
        <p:nvCxnSpPr>
          <p:cNvPr id="190" name="Google Shape;190;p23"/>
          <p:cNvCxnSpPr/>
          <p:nvPr/>
        </p:nvCxnSpPr>
        <p:spPr>
          <a:xfrm>
            <a:off x="342900" y="1752338"/>
            <a:ext cx="5332200" cy="0"/>
          </a:xfrm>
          <a:prstGeom prst="straightConnector1">
            <a:avLst/>
          </a:prstGeom>
          <a:noFill/>
          <a:ln cap="flat" cmpd="sng" w="28575">
            <a:solidFill>
              <a:srgbClr val="143250"/>
            </a:solidFill>
            <a:prstDash val="solid"/>
            <a:round/>
            <a:headEnd len="med" w="med" type="none"/>
            <a:tailEnd len="med" w="med" type="none"/>
          </a:ln>
        </p:spPr>
      </p:cxnSp>
      <p:cxnSp>
        <p:nvCxnSpPr>
          <p:cNvPr id="191" name="Google Shape;191;p23"/>
          <p:cNvCxnSpPr/>
          <p:nvPr/>
        </p:nvCxnSpPr>
        <p:spPr>
          <a:xfrm>
            <a:off x="342900" y="2274363"/>
            <a:ext cx="5332200" cy="0"/>
          </a:xfrm>
          <a:prstGeom prst="straightConnector1">
            <a:avLst/>
          </a:prstGeom>
          <a:noFill/>
          <a:ln cap="flat" cmpd="sng" w="28575">
            <a:solidFill>
              <a:srgbClr val="143250"/>
            </a:solidFill>
            <a:prstDash val="solid"/>
            <a:round/>
            <a:headEnd len="med" w="med" type="none"/>
            <a:tailEnd len="med" w="med" type="none"/>
          </a:ln>
        </p:spPr>
      </p:cxnSp>
      <p:cxnSp>
        <p:nvCxnSpPr>
          <p:cNvPr id="192" name="Google Shape;192;p23"/>
          <p:cNvCxnSpPr/>
          <p:nvPr/>
        </p:nvCxnSpPr>
        <p:spPr>
          <a:xfrm>
            <a:off x="342900" y="2796388"/>
            <a:ext cx="5332200" cy="0"/>
          </a:xfrm>
          <a:prstGeom prst="straightConnector1">
            <a:avLst/>
          </a:prstGeom>
          <a:noFill/>
          <a:ln cap="flat" cmpd="sng" w="28575">
            <a:solidFill>
              <a:srgbClr val="143250"/>
            </a:solidFill>
            <a:prstDash val="solid"/>
            <a:round/>
            <a:headEnd len="med" w="med" type="none"/>
            <a:tailEnd len="med" w="med" type="none"/>
          </a:ln>
        </p:spPr>
      </p:cxnSp>
      <p:cxnSp>
        <p:nvCxnSpPr>
          <p:cNvPr id="193" name="Google Shape;193;p23"/>
          <p:cNvCxnSpPr/>
          <p:nvPr/>
        </p:nvCxnSpPr>
        <p:spPr>
          <a:xfrm>
            <a:off x="342900" y="3352113"/>
            <a:ext cx="5332200" cy="0"/>
          </a:xfrm>
          <a:prstGeom prst="straightConnector1">
            <a:avLst/>
          </a:prstGeom>
          <a:noFill/>
          <a:ln cap="flat" cmpd="sng" w="28575">
            <a:solidFill>
              <a:srgbClr val="143250"/>
            </a:solidFill>
            <a:prstDash val="solid"/>
            <a:round/>
            <a:headEnd len="med" w="med" type="none"/>
            <a:tailEnd len="med" w="med" type="none"/>
          </a:ln>
        </p:spPr>
      </p:cxnSp>
      <p:cxnSp>
        <p:nvCxnSpPr>
          <p:cNvPr id="194" name="Google Shape;194;p23"/>
          <p:cNvCxnSpPr/>
          <p:nvPr/>
        </p:nvCxnSpPr>
        <p:spPr>
          <a:xfrm>
            <a:off x="342900" y="3887538"/>
            <a:ext cx="5332200" cy="0"/>
          </a:xfrm>
          <a:prstGeom prst="straightConnector1">
            <a:avLst/>
          </a:prstGeom>
          <a:noFill/>
          <a:ln cap="flat" cmpd="sng" w="28575">
            <a:solidFill>
              <a:srgbClr val="143250"/>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199" name="Shape 199"/>
        <p:cNvGrpSpPr/>
        <p:nvPr/>
      </p:nvGrpSpPr>
      <p:grpSpPr>
        <a:xfrm>
          <a:off x="0" y="0"/>
          <a:ext cx="0" cy="0"/>
          <a:chOff x="0" y="0"/>
          <a:chExt cx="0" cy="0"/>
        </a:xfrm>
      </p:grpSpPr>
      <p:sp>
        <p:nvSpPr>
          <p:cNvPr id="200" name="Google Shape;200;p24"/>
          <p:cNvSpPr txBox="1"/>
          <p:nvPr>
            <p:ph type="title"/>
          </p:nvPr>
        </p:nvSpPr>
        <p:spPr>
          <a:xfrm>
            <a:off x="1697400" y="1441483"/>
            <a:ext cx="5749200" cy="1820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143250"/>
              </a:buClr>
              <a:buSzPts val="4500"/>
              <a:buFont typeface="Arial"/>
              <a:buNone/>
            </a:pPr>
            <a:r>
              <a:rPr lang="en" sz="4500">
                <a:solidFill>
                  <a:schemeClr val="lt1"/>
                </a:solidFill>
                <a:latin typeface="Proxima Nova"/>
                <a:ea typeface="Proxima Nova"/>
                <a:cs typeface="Proxima Nova"/>
                <a:sym typeface="Proxima Nova"/>
              </a:rPr>
              <a:t>Background</a:t>
            </a:r>
            <a:endParaRPr sz="4500">
              <a:solidFill>
                <a:schemeClr val="lt1"/>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233A"/>
        </a:solidFill>
      </p:bgPr>
    </p:bg>
    <p:spTree>
      <p:nvGrpSpPr>
        <p:cNvPr id="205" name="Shape 205"/>
        <p:cNvGrpSpPr/>
        <p:nvPr/>
      </p:nvGrpSpPr>
      <p:grpSpPr>
        <a:xfrm>
          <a:off x="0" y="0"/>
          <a:ext cx="0" cy="0"/>
          <a:chOff x="0" y="0"/>
          <a:chExt cx="0" cy="0"/>
        </a:xfrm>
      </p:grpSpPr>
      <p:sp>
        <p:nvSpPr>
          <p:cNvPr id="206" name="Google Shape;206;p25"/>
          <p:cNvSpPr txBox="1"/>
          <p:nvPr/>
        </p:nvSpPr>
        <p:spPr>
          <a:xfrm>
            <a:off x="342900" y="809025"/>
            <a:ext cx="5129700" cy="3939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900">
                <a:solidFill>
                  <a:srgbClr val="F0FAFF"/>
                </a:solidFill>
                <a:latin typeface="Proxima Nova"/>
                <a:ea typeface="Proxima Nova"/>
                <a:cs typeface="Proxima Nova"/>
                <a:sym typeface="Proxima Nova"/>
              </a:rPr>
              <a:t>Search is on the rise</a:t>
            </a:r>
            <a:endParaRPr b="1" sz="1900">
              <a:solidFill>
                <a:srgbClr val="F0FAFF"/>
              </a:solidFill>
              <a:latin typeface="Proxima Nova"/>
              <a:ea typeface="Proxima Nova"/>
              <a:cs typeface="Proxima Nova"/>
              <a:sym typeface="Proxima Nova"/>
            </a:endParaRPr>
          </a:p>
          <a:p>
            <a:pPr indent="0" lvl="0" marL="457200" rtl="0" algn="l">
              <a:spcBef>
                <a:spcPts val="0"/>
              </a:spcBef>
              <a:spcAft>
                <a:spcPts val="0"/>
              </a:spcAft>
              <a:buNone/>
            </a:pPr>
            <a:r>
              <a:t/>
            </a:r>
            <a:endParaRPr sz="1600">
              <a:solidFill>
                <a:srgbClr val="F0FAFF"/>
              </a:solidFill>
              <a:latin typeface="Proxima Nova"/>
              <a:ea typeface="Proxima Nova"/>
              <a:cs typeface="Proxima Nova"/>
              <a:sym typeface="Proxima Nova"/>
            </a:endParaRPr>
          </a:p>
          <a:p>
            <a:pPr indent="-330200" lvl="0" marL="457200" rtl="0" algn="l">
              <a:spcBef>
                <a:spcPts val="0"/>
              </a:spcBef>
              <a:spcAft>
                <a:spcPts val="0"/>
              </a:spcAft>
              <a:buClr>
                <a:srgbClr val="F0FAFF"/>
              </a:buClr>
              <a:buSzPts val="1600"/>
              <a:buFont typeface="Proxima Nova"/>
              <a:buChar char="●"/>
            </a:pPr>
            <a:r>
              <a:rPr lang="en" sz="1600">
                <a:solidFill>
                  <a:srgbClr val="F0FAFF"/>
                </a:solidFill>
                <a:latin typeface="Proxima Nova"/>
                <a:ea typeface="Proxima Nova"/>
                <a:cs typeface="Proxima Nova"/>
                <a:sym typeface="Proxima Nova"/>
              </a:rPr>
              <a:t>Search is becoming an increasingly important referrer for our customers</a:t>
            </a:r>
            <a:endParaRPr sz="1600">
              <a:solidFill>
                <a:srgbClr val="F0FAFF"/>
              </a:solidFill>
              <a:latin typeface="Proxima Nova"/>
              <a:ea typeface="Proxima Nova"/>
              <a:cs typeface="Proxima Nova"/>
              <a:sym typeface="Proxima Nova"/>
            </a:endParaRPr>
          </a:p>
          <a:p>
            <a:pPr indent="-330200" lvl="0" marL="457200" rtl="0" algn="l">
              <a:spcBef>
                <a:spcPts val="1000"/>
              </a:spcBef>
              <a:spcAft>
                <a:spcPts val="0"/>
              </a:spcAft>
              <a:buClr>
                <a:srgbClr val="F0FAFF"/>
              </a:buClr>
              <a:buSzPts val="1600"/>
              <a:buFont typeface="Proxima Nova"/>
              <a:buChar char="●"/>
            </a:pPr>
            <a:r>
              <a:rPr lang="en" sz="1600">
                <a:solidFill>
                  <a:srgbClr val="F0FAFF"/>
                </a:solidFill>
                <a:latin typeface="Proxima Nova"/>
                <a:ea typeface="Proxima Nova"/>
                <a:cs typeface="Proxima Nova"/>
                <a:sym typeface="Proxima Nova"/>
              </a:rPr>
              <a:t>The landscape continues to evolve with new search products (Discover, News, AI) and customers need more information to inform strategy </a:t>
            </a:r>
            <a:endParaRPr sz="1600">
              <a:solidFill>
                <a:srgbClr val="F0FAFF"/>
              </a:solidFill>
              <a:latin typeface="Proxima Nova"/>
              <a:ea typeface="Proxima Nova"/>
              <a:cs typeface="Proxima Nova"/>
              <a:sym typeface="Proxima Nova"/>
            </a:endParaRPr>
          </a:p>
          <a:p>
            <a:pPr indent="-330200" lvl="0" marL="457200" rtl="0" algn="l">
              <a:spcBef>
                <a:spcPts val="1000"/>
              </a:spcBef>
              <a:spcAft>
                <a:spcPts val="1000"/>
              </a:spcAft>
              <a:buClr>
                <a:srgbClr val="F0FAFF"/>
              </a:buClr>
              <a:buSzPts val="1600"/>
              <a:buFont typeface="Proxima Nova"/>
              <a:buChar char="●"/>
            </a:pPr>
            <a:r>
              <a:rPr b="1" lang="en" sz="1600">
                <a:solidFill>
                  <a:srgbClr val="F0FAFF"/>
                </a:solidFill>
                <a:latin typeface="Proxima Nova"/>
                <a:ea typeface="Proxima Nova"/>
                <a:cs typeface="Proxima Nova"/>
                <a:sym typeface="Proxima Nova"/>
              </a:rPr>
              <a:t>Wide range of tools: </a:t>
            </a:r>
            <a:r>
              <a:rPr lang="en" sz="1600">
                <a:solidFill>
                  <a:srgbClr val="F0FAFF"/>
                </a:solidFill>
                <a:latin typeface="Proxima Nova"/>
                <a:ea typeface="Proxima Nova"/>
                <a:cs typeface="Proxima Nova"/>
                <a:sym typeface="Proxima Nova"/>
              </a:rPr>
              <a:t>Customers use a number of Search tools ranging from free products (SEMRush, Google Search Console) to enterprise suites (NewzDash)</a:t>
            </a:r>
            <a:endParaRPr sz="3500">
              <a:solidFill>
                <a:srgbClr val="FFFFFF"/>
              </a:solidFill>
              <a:latin typeface="Proxima Nova"/>
              <a:ea typeface="Proxima Nova"/>
              <a:cs typeface="Proxima Nova"/>
              <a:sym typeface="Proxima Nova"/>
            </a:endParaRPr>
          </a:p>
        </p:txBody>
      </p:sp>
      <p:sp>
        <p:nvSpPr>
          <p:cNvPr id="207" name="Google Shape;207;p25"/>
          <p:cNvSpPr txBox="1"/>
          <p:nvPr>
            <p:ph type="title"/>
          </p:nvPr>
        </p:nvSpPr>
        <p:spPr>
          <a:xfrm>
            <a:off x="342900" y="234025"/>
            <a:ext cx="5284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Background</a:t>
            </a:r>
            <a:endParaRPr/>
          </a:p>
        </p:txBody>
      </p:sp>
      <p:pic>
        <p:nvPicPr>
          <p:cNvPr id="208" name="Google Shape;208;p25"/>
          <p:cNvPicPr preferRelativeResize="0"/>
          <p:nvPr/>
        </p:nvPicPr>
        <p:blipFill>
          <a:blip r:embed="rId3">
            <a:alphaModFix/>
          </a:blip>
          <a:stretch>
            <a:fillRect/>
          </a:stretch>
        </p:blipFill>
        <p:spPr>
          <a:xfrm>
            <a:off x="6630050" y="3238025"/>
            <a:ext cx="1775900" cy="1135425"/>
          </a:xfrm>
          <a:prstGeom prst="rect">
            <a:avLst/>
          </a:prstGeom>
          <a:noFill/>
          <a:ln>
            <a:noFill/>
          </a:ln>
        </p:spPr>
      </p:pic>
      <p:pic>
        <p:nvPicPr>
          <p:cNvPr id="209" name="Google Shape;209;p25"/>
          <p:cNvPicPr preferRelativeResize="0"/>
          <p:nvPr/>
        </p:nvPicPr>
        <p:blipFill>
          <a:blip r:embed="rId4">
            <a:alphaModFix/>
          </a:blip>
          <a:stretch>
            <a:fillRect/>
          </a:stretch>
        </p:blipFill>
        <p:spPr>
          <a:xfrm>
            <a:off x="6947875" y="328325"/>
            <a:ext cx="1346000" cy="2612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233A"/>
        </a:solidFill>
      </p:bgPr>
    </p:bg>
    <p:spTree>
      <p:nvGrpSpPr>
        <p:cNvPr id="214" name="Shape 214"/>
        <p:cNvGrpSpPr/>
        <p:nvPr/>
      </p:nvGrpSpPr>
      <p:grpSpPr>
        <a:xfrm>
          <a:off x="0" y="0"/>
          <a:ext cx="0" cy="0"/>
          <a:chOff x="0" y="0"/>
          <a:chExt cx="0" cy="0"/>
        </a:xfrm>
      </p:grpSpPr>
      <p:sp>
        <p:nvSpPr>
          <p:cNvPr id="215" name="Google Shape;215;p26"/>
          <p:cNvSpPr txBox="1"/>
          <p:nvPr/>
        </p:nvSpPr>
        <p:spPr>
          <a:xfrm>
            <a:off x="342900" y="809025"/>
            <a:ext cx="5129700" cy="3939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1900">
                <a:solidFill>
                  <a:srgbClr val="F0FAFF"/>
                </a:solidFill>
                <a:latin typeface="Proxima Nova"/>
                <a:ea typeface="Proxima Nova"/>
                <a:cs typeface="Proxima Nova"/>
                <a:sym typeface="Proxima Nova"/>
              </a:rPr>
              <a:t>Why we made this</a:t>
            </a:r>
            <a:endParaRPr b="1" sz="1900">
              <a:solidFill>
                <a:srgbClr val="F0FAFF"/>
              </a:solidFill>
              <a:latin typeface="Proxima Nova"/>
              <a:ea typeface="Proxima Nova"/>
              <a:cs typeface="Proxima Nova"/>
              <a:sym typeface="Proxima Nova"/>
            </a:endParaRPr>
          </a:p>
          <a:p>
            <a:pPr indent="0" lvl="0" marL="457200" rtl="0" algn="l">
              <a:spcBef>
                <a:spcPts val="0"/>
              </a:spcBef>
              <a:spcAft>
                <a:spcPts val="0"/>
              </a:spcAft>
              <a:buNone/>
            </a:pPr>
            <a:r>
              <a:t/>
            </a:r>
            <a:endParaRPr sz="1600">
              <a:solidFill>
                <a:srgbClr val="F0FAFF"/>
              </a:solidFill>
              <a:latin typeface="Proxima Nova"/>
              <a:ea typeface="Proxima Nova"/>
              <a:cs typeface="Proxima Nova"/>
              <a:sym typeface="Proxima Nova"/>
            </a:endParaRPr>
          </a:p>
          <a:p>
            <a:pPr indent="-330200" lvl="0" marL="457200" rtl="0" algn="l">
              <a:spcBef>
                <a:spcPts val="0"/>
              </a:spcBef>
              <a:spcAft>
                <a:spcPts val="0"/>
              </a:spcAft>
              <a:buClr>
                <a:srgbClr val="F0FAFF"/>
              </a:buClr>
              <a:buSzPts val="1600"/>
              <a:buFont typeface="Proxima Nova"/>
              <a:buChar char="●"/>
            </a:pPr>
            <a:r>
              <a:rPr b="1" lang="en" sz="1600">
                <a:solidFill>
                  <a:srgbClr val="F0FAFF"/>
                </a:solidFill>
                <a:latin typeface="Proxima Nova"/>
                <a:ea typeface="Proxima Nova"/>
                <a:cs typeface="Proxima Nova"/>
                <a:sym typeface="Proxima Nova"/>
              </a:rPr>
              <a:t>Disparate Tooling:</a:t>
            </a:r>
            <a:r>
              <a:rPr lang="en" sz="1600">
                <a:solidFill>
                  <a:srgbClr val="F0FAFF"/>
                </a:solidFill>
                <a:latin typeface="Proxima Nova"/>
                <a:ea typeface="Proxima Nova"/>
                <a:cs typeface="Proxima Nova"/>
                <a:sym typeface="Proxima Nova"/>
              </a:rPr>
              <a:t> Customers constantly swap between Chartbeat and other search tools to understand overall performance (inefficient, time) </a:t>
            </a:r>
            <a:endParaRPr sz="1600">
              <a:solidFill>
                <a:srgbClr val="F0FAFF"/>
              </a:solidFill>
              <a:latin typeface="Proxima Nova"/>
              <a:ea typeface="Proxima Nova"/>
              <a:cs typeface="Proxima Nova"/>
              <a:sym typeface="Proxima Nova"/>
            </a:endParaRPr>
          </a:p>
          <a:p>
            <a:pPr indent="-330200" lvl="0" marL="457200" rtl="0" algn="l">
              <a:spcBef>
                <a:spcPts val="1000"/>
              </a:spcBef>
              <a:spcAft>
                <a:spcPts val="0"/>
              </a:spcAft>
              <a:buClr>
                <a:srgbClr val="F0FAFF"/>
              </a:buClr>
              <a:buSzPts val="1600"/>
              <a:buFont typeface="Proxima Nova"/>
              <a:buChar char="●"/>
            </a:pPr>
            <a:r>
              <a:rPr b="1" lang="en" sz="1600">
                <a:solidFill>
                  <a:srgbClr val="F0FAFF"/>
                </a:solidFill>
                <a:latin typeface="Proxima Nova"/>
                <a:ea typeface="Proxima Nova"/>
                <a:cs typeface="Proxima Nova"/>
                <a:sym typeface="Proxima Nova"/>
              </a:rPr>
              <a:t>Limited Access:</a:t>
            </a:r>
            <a:r>
              <a:rPr lang="en" sz="1600">
                <a:solidFill>
                  <a:srgbClr val="F0FAFF"/>
                </a:solidFill>
                <a:latin typeface="Proxima Nova"/>
                <a:ea typeface="Proxima Nova"/>
                <a:cs typeface="Proxima Nova"/>
                <a:sym typeface="Proxima Nova"/>
              </a:rPr>
              <a:t> Often times these Search tools are limited to a few users/seats and it can be challenging to share the insights with a wider base quickly and efficiently</a:t>
            </a:r>
            <a:r>
              <a:rPr b="1" lang="en" sz="1600">
                <a:solidFill>
                  <a:srgbClr val="F0FAFF"/>
                </a:solidFill>
                <a:latin typeface="Proxima Nova"/>
                <a:ea typeface="Proxima Nova"/>
                <a:cs typeface="Proxima Nova"/>
                <a:sym typeface="Proxima Nova"/>
              </a:rPr>
              <a:t> </a:t>
            </a:r>
            <a:endParaRPr b="1" sz="1600">
              <a:solidFill>
                <a:srgbClr val="F0FAFF"/>
              </a:solidFill>
              <a:latin typeface="Proxima Nova"/>
              <a:ea typeface="Proxima Nova"/>
              <a:cs typeface="Proxima Nova"/>
              <a:sym typeface="Proxima Nova"/>
            </a:endParaRPr>
          </a:p>
          <a:p>
            <a:pPr indent="-330200" lvl="0" marL="457200" rtl="0" algn="l">
              <a:spcBef>
                <a:spcPts val="1000"/>
              </a:spcBef>
              <a:spcAft>
                <a:spcPts val="0"/>
              </a:spcAft>
              <a:buClr>
                <a:srgbClr val="F0FAFF"/>
              </a:buClr>
              <a:buSzPts val="1600"/>
              <a:buFont typeface="Proxima Nova"/>
              <a:buChar char="●"/>
            </a:pPr>
            <a:r>
              <a:rPr b="1" lang="en" sz="1600">
                <a:solidFill>
                  <a:srgbClr val="F0FAFF"/>
                </a:solidFill>
                <a:latin typeface="Proxima Nova"/>
                <a:ea typeface="Proxima Nova"/>
                <a:cs typeface="Proxima Nova"/>
                <a:sym typeface="Proxima Nova"/>
              </a:rPr>
              <a:t>Limited View: </a:t>
            </a:r>
            <a:r>
              <a:rPr lang="en" sz="1600">
                <a:solidFill>
                  <a:srgbClr val="F0FAFF"/>
                </a:solidFill>
                <a:latin typeface="Proxima Nova"/>
                <a:ea typeface="Proxima Nova"/>
                <a:cs typeface="Proxima Nova"/>
                <a:sym typeface="Proxima Nova"/>
              </a:rPr>
              <a:t>Search tools only provide part of the picture - top of funnel. Users need to understand how search impacts the full user journey and overall site and audience metrics </a:t>
            </a:r>
            <a:endParaRPr sz="1600">
              <a:solidFill>
                <a:srgbClr val="F0FAFF"/>
              </a:solidFill>
              <a:latin typeface="Proxima Nova"/>
              <a:ea typeface="Proxima Nova"/>
              <a:cs typeface="Proxima Nova"/>
              <a:sym typeface="Proxima Nova"/>
            </a:endParaRPr>
          </a:p>
          <a:p>
            <a:pPr indent="0" lvl="0" marL="0" rtl="0" algn="l">
              <a:lnSpc>
                <a:spcPct val="90000"/>
              </a:lnSpc>
              <a:spcBef>
                <a:spcPts val="1000"/>
              </a:spcBef>
              <a:spcAft>
                <a:spcPts val="0"/>
              </a:spcAft>
              <a:buNone/>
            </a:pPr>
            <a:r>
              <a:t/>
            </a:r>
            <a:endParaRPr sz="3500">
              <a:solidFill>
                <a:srgbClr val="FFFFFF"/>
              </a:solidFill>
              <a:latin typeface="Proxima Nova"/>
              <a:ea typeface="Proxima Nova"/>
              <a:cs typeface="Proxima Nova"/>
              <a:sym typeface="Proxima Nova"/>
            </a:endParaRPr>
          </a:p>
        </p:txBody>
      </p:sp>
      <p:sp>
        <p:nvSpPr>
          <p:cNvPr id="216" name="Google Shape;216;p26"/>
          <p:cNvSpPr txBox="1"/>
          <p:nvPr>
            <p:ph type="title"/>
          </p:nvPr>
        </p:nvSpPr>
        <p:spPr>
          <a:xfrm>
            <a:off x="342900" y="234025"/>
            <a:ext cx="5284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Background</a:t>
            </a:r>
            <a:endParaRPr/>
          </a:p>
        </p:txBody>
      </p:sp>
      <p:pic>
        <p:nvPicPr>
          <p:cNvPr id="217" name="Google Shape;217;p26"/>
          <p:cNvPicPr preferRelativeResize="0"/>
          <p:nvPr/>
        </p:nvPicPr>
        <p:blipFill>
          <a:blip r:embed="rId3">
            <a:alphaModFix/>
          </a:blip>
          <a:stretch>
            <a:fillRect/>
          </a:stretch>
        </p:blipFill>
        <p:spPr>
          <a:xfrm>
            <a:off x="6190825" y="1418888"/>
            <a:ext cx="3366600" cy="19628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22" name="Shape 222"/>
        <p:cNvGrpSpPr/>
        <p:nvPr/>
      </p:nvGrpSpPr>
      <p:grpSpPr>
        <a:xfrm>
          <a:off x="0" y="0"/>
          <a:ext cx="0" cy="0"/>
          <a:chOff x="0" y="0"/>
          <a:chExt cx="0" cy="0"/>
        </a:xfrm>
      </p:grpSpPr>
      <p:sp>
        <p:nvSpPr>
          <p:cNvPr id="223" name="Google Shape;223;p27"/>
          <p:cNvSpPr txBox="1"/>
          <p:nvPr>
            <p:ph idx="1" type="body"/>
          </p:nvPr>
        </p:nvSpPr>
        <p:spPr>
          <a:xfrm>
            <a:off x="444650" y="932550"/>
            <a:ext cx="4533900" cy="3278400"/>
          </a:xfrm>
          <a:prstGeom prst="rect">
            <a:avLst/>
          </a:prstGeom>
          <a:noFill/>
          <a:ln>
            <a:noFill/>
          </a:ln>
        </p:spPr>
        <p:txBody>
          <a:bodyPr anchorCtr="0" anchor="t" bIns="0" lIns="0" spcFirstLastPara="1" rIns="0" wrap="square" tIns="0">
            <a:noAutofit/>
          </a:bodyPr>
          <a:lstStyle/>
          <a:p>
            <a:pPr indent="0" lvl="0" marL="0" rtl="0" algn="l">
              <a:spcBef>
                <a:spcPts val="800"/>
              </a:spcBef>
              <a:spcAft>
                <a:spcPts val="0"/>
              </a:spcAft>
              <a:buClr>
                <a:schemeClr val="dk1"/>
              </a:buClr>
              <a:buSzPts val="800"/>
              <a:buFont typeface="Arial"/>
              <a:buNone/>
            </a:pPr>
            <a:r>
              <a:rPr lang="en" sz="1800">
                <a:latin typeface="Proxima Nova"/>
                <a:ea typeface="Proxima Nova"/>
                <a:cs typeface="Proxima Nova"/>
                <a:sym typeface="Proxima Nova"/>
              </a:rPr>
              <a:t>Google Search Console is is a free service offered by Google that helps you monitor, maintain, and troubleshoot your site's presence in Google Search results</a:t>
            </a:r>
            <a:endParaRPr sz="1800">
              <a:latin typeface="Proxima Nova"/>
              <a:ea typeface="Proxima Nova"/>
              <a:cs typeface="Proxima Nova"/>
              <a:sym typeface="Proxima Nova"/>
            </a:endParaRPr>
          </a:p>
          <a:p>
            <a:pPr indent="0" lvl="0" marL="0" rtl="0" algn="l">
              <a:spcBef>
                <a:spcPts val="1200"/>
              </a:spcBef>
              <a:spcAft>
                <a:spcPts val="0"/>
              </a:spcAft>
              <a:buClr>
                <a:schemeClr val="dk1"/>
              </a:buClr>
              <a:buSzPts val="800"/>
              <a:buFont typeface="Arial"/>
              <a:buNone/>
            </a:pPr>
            <a:r>
              <a:t/>
            </a:r>
            <a:endParaRPr sz="1800">
              <a:latin typeface="Proxima Nova"/>
              <a:ea typeface="Proxima Nova"/>
              <a:cs typeface="Proxima Nova"/>
              <a:sym typeface="Proxima Nova"/>
            </a:endParaRPr>
          </a:p>
          <a:p>
            <a:pPr indent="0" lvl="0" marL="0" rtl="0" algn="l">
              <a:spcBef>
                <a:spcPts val="1200"/>
              </a:spcBef>
              <a:spcAft>
                <a:spcPts val="0"/>
              </a:spcAft>
              <a:buClr>
                <a:schemeClr val="dk1"/>
              </a:buClr>
              <a:buSzPts val="800"/>
              <a:buFont typeface="Arial"/>
              <a:buNone/>
            </a:pPr>
            <a:r>
              <a:rPr lang="en" sz="1800">
                <a:latin typeface="Proxima Nova"/>
                <a:ea typeface="Proxima Nova"/>
                <a:cs typeface="Proxima Nova"/>
                <a:sym typeface="Proxima Nova"/>
              </a:rPr>
              <a:t>GSC’s performance metrics provide insight into how your content is performing across key Google experiences: </a:t>
            </a:r>
            <a:endParaRPr sz="1800">
              <a:latin typeface="Proxima Nova"/>
              <a:ea typeface="Proxima Nova"/>
              <a:cs typeface="Proxima Nova"/>
              <a:sym typeface="Proxima Nova"/>
            </a:endParaRPr>
          </a:p>
          <a:p>
            <a:pPr indent="-342900" lvl="0" marL="457200" rtl="0" algn="l">
              <a:spcBef>
                <a:spcPts val="1200"/>
              </a:spcBef>
              <a:spcAft>
                <a:spcPts val="0"/>
              </a:spcAft>
              <a:buSzPts val="1800"/>
              <a:buFont typeface="Proxima Nova"/>
              <a:buChar char="-"/>
            </a:pPr>
            <a:r>
              <a:rPr lang="en" sz="1800">
                <a:latin typeface="Proxima Nova"/>
                <a:ea typeface="Proxima Nova"/>
                <a:cs typeface="Proxima Nova"/>
                <a:sym typeface="Proxima Nova"/>
              </a:rPr>
              <a:t>Search</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Discover</a:t>
            </a:r>
            <a:endParaRPr sz="1800">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sz="1800">
                <a:latin typeface="Proxima Nova"/>
                <a:ea typeface="Proxima Nova"/>
                <a:cs typeface="Proxima Nova"/>
                <a:sym typeface="Proxima Nova"/>
              </a:rPr>
              <a:t>News</a:t>
            </a:r>
            <a:endParaRPr sz="1800">
              <a:latin typeface="Proxima Nova"/>
              <a:ea typeface="Proxima Nova"/>
              <a:cs typeface="Proxima Nova"/>
              <a:sym typeface="Proxima Nova"/>
            </a:endParaRPr>
          </a:p>
          <a:p>
            <a:pPr indent="0" lvl="0" marL="0" rtl="0" algn="l">
              <a:spcBef>
                <a:spcPts val="1200"/>
              </a:spcBef>
              <a:spcAft>
                <a:spcPts val="1200"/>
              </a:spcAft>
              <a:buClr>
                <a:schemeClr val="dk1"/>
              </a:buClr>
              <a:buSzPts val="800"/>
              <a:buFont typeface="Arial"/>
              <a:buNone/>
            </a:pPr>
            <a:r>
              <a:t/>
            </a:r>
            <a:endParaRPr sz="1800">
              <a:latin typeface="Proxima Nova"/>
              <a:ea typeface="Proxima Nova"/>
              <a:cs typeface="Proxima Nova"/>
              <a:sym typeface="Proxima Nova"/>
            </a:endParaRPr>
          </a:p>
        </p:txBody>
      </p:sp>
      <p:sp>
        <p:nvSpPr>
          <p:cNvPr id="224" name="Google Shape;224;p27"/>
          <p:cNvSpPr txBox="1"/>
          <p:nvPr>
            <p:ph type="title"/>
          </p:nvPr>
        </p:nvSpPr>
        <p:spPr>
          <a:xfrm>
            <a:off x="342900" y="234035"/>
            <a:ext cx="5749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About Google Search Console </a:t>
            </a:r>
            <a:endParaRPr/>
          </a:p>
        </p:txBody>
      </p:sp>
      <p:pic>
        <p:nvPicPr>
          <p:cNvPr id="225" name="Google Shape;225;p27"/>
          <p:cNvPicPr preferRelativeResize="0"/>
          <p:nvPr/>
        </p:nvPicPr>
        <p:blipFill>
          <a:blip r:embed="rId3">
            <a:alphaModFix/>
          </a:blip>
          <a:stretch>
            <a:fillRect/>
          </a:stretch>
        </p:blipFill>
        <p:spPr>
          <a:xfrm>
            <a:off x="5106100" y="1001135"/>
            <a:ext cx="3860649" cy="2058510"/>
          </a:xfrm>
          <a:prstGeom prst="rect">
            <a:avLst/>
          </a:prstGeom>
          <a:noFill/>
          <a:ln>
            <a:noFill/>
          </a:ln>
        </p:spPr>
      </p:pic>
      <p:sp>
        <p:nvSpPr>
          <p:cNvPr id="226" name="Google Shape;226;p27"/>
          <p:cNvSpPr/>
          <p:nvPr/>
        </p:nvSpPr>
        <p:spPr>
          <a:xfrm>
            <a:off x="5883425" y="3376550"/>
            <a:ext cx="2749800" cy="1259100"/>
          </a:xfrm>
          <a:prstGeom prst="rect">
            <a:avLst/>
          </a:prstGeom>
          <a:solidFill>
            <a:srgbClr val="ADD9F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Proxima Nova Semibold"/>
                <a:ea typeface="Proxima Nova Semibold"/>
                <a:cs typeface="Proxima Nova Semibold"/>
                <a:sym typeface="Proxima Nova Semibold"/>
              </a:rPr>
              <a:t>Performance metrics include: </a:t>
            </a:r>
            <a:endParaRPr>
              <a:latin typeface="Proxima Nova Semibold"/>
              <a:ea typeface="Proxima Nova Semibold"/>
              <a:cs typeface="Proxima Nova Semibold"/>
              <a:sym typeface="Proxima Nova Semibold"/>
            </a:endParaRPr>
          </a:p>
          <a:p>
            <a:pPr indent="0" lvl="0" marL="0" rtl="0" algn="l">
              <a:spcBef>
                <a:spcPts val="0"/>
              </a:spcBef>
              <a:spcAft>
                <a:spcPts val="0"/>
              </a:spcAft>
              <a:buNone/>
            </a:pPr>
            <a:r>
              <a:t/>
            </a:r>
            <a:endParaRPr sz="1000">
              <a:latin typeface="Proxima Nova Semibold"/>
              <a:ea typeface="Proxima Nova Semibold"/>
              <a:cs typeface="Proxima Nova Semibold"/>
              <a:sym typeface="Proxima Nova Semibold"/>
            </a:endParaRPr>
          </a:p>
          <a:p>
            <a:pPr indent="-304800" lvl="0" marL="457200" rtl="0" algn="l">
              <a:spcBef>
                <a:spcPts val="0"/>
              </a:spcBef>
              <a:spcAft>
                <a:spcPts val="0"/>
              </a:spcAft>
              <a:buSzPts val="1200"/>
              <a:buFont typeface="Proxima Nova Semibold"/>
              <a:buChar char="-"/>
            </a:pPr>
            <a:r>
              <a:rPr lang="en" sz="1200">
                <a:latin typeface="Proxima Nova Semibold"/>
                <a:ea typeface="Proxima Nova Semibold"/>
                <a:cs typeface="Proxima Nova Semibold"/>
                <a:sym typeface="Proxima Nova Semibold"/>
              </a:rPr>
              <a:t>Clicks</a:t>
            </a:r>
            <a:endParaRPr sz="1200">
              <a:latin typeface="Proxima Nova Semibold"/>
              <a:ea typeface="Proxima Nova Semibold"/>
              <a:cs typeface="Proxima Nova Semibold"/>
              <a:sym typeface="Proxima Nova Semibold"/>
            </a:endParaRPr>
          </a:p>
          <a:p>
            <a:pPr indent="-304800" lvl="0" marL="457200" rtl="0" algn="l">
              <a:spcBef>
                <a:spcPts val="0"/>
              </a:spcBef>
              <a:spcAft>
                <a:spcPts val="0"/>
              </a:spcAft>
              <a:buSzPts val="1200"/>
              <a:buFont typeface="Proxima Nova Semibold"/>
              <a:buChar char="-"/>
            </a:pPr>
            <a:r>
              <a:rPr lang="en" sz="1200">
                <a:latin typeface="Proxima Nova Semibold"/>
                <a:ea typeface="Proxima Nova Semibold"/>
                <a:cs typeface="Proxima Nova Semibold"/>
                <a:sym typeface="Proxima Nova Semibold"/>
              </a:rPr>
              <a:t>Impressions</a:t>
            </a:r>
            <a:endParaRPr sz="1200">
              <a:latin typeface="Proxima Nova Semibold"/>
              <a:ea typeface="Proxima Nova Semibold"/>
              <a:cs typeface="Proxima Nova Semibold"/>
              <a:sym typeface="Proxima Nova Semibold"/>
            </a:endParaRPr>
          </a:p>
          <a:p>
            <a:pPr indent="-304800" lvl="0" marL="457200" rtl="0" algn="l">
              <a:spcBef>
                <a:spcPts val="0"/>
              </a:spcBef>
              <a:spcAft>
                <a:spcPts val="0"/>
              </a:spcAft>
              <a:buSzPts val="1200"/>
              <a:buFont typeface="Proxima Nova Semibold"/>
              <a:buChar char="-"/>
            </a:pPr>
            <a:r>
              <a:rPr lang="en" sz="1200">
                <a:latin typeface="Proxima Nova Semibold"/>
                <a:ea typeface="Proxima Nova Semibold"/>
                <a:cs typeface="Proxima Nova Semibold"/>
                <a:sym typeface="Proxima Nova Semibold"/>
              </a:rPr>
              <a:t>CTR</a:t>
            </a:r>
            <a:endParaRPr sz="1200">
              <a:latin typeface="Proxima Nova Semibold"/>
              <a:ea typeface="Proxima Nova Semibold"/>
              <a:cs typeface="Proxima Nova Semibold"/>
              <a:sym typeface="Proxima Nova Semibold"/>
            </a:endParaRPr>
          </a:p>
          <a:p>
            <a:pPr indent="-304800" lvl="0" marL="457200" rtl="0" algn="l">
              <a:spcBef>
                <a:spcPts val="0"/>
              </a:spcBef>
              <a:spcAft>
                <a:spcPts val="0"/>
              </a:spcAft>
              <a:buSzPts val="1200"/>
              <a:buFont typeface="Proxima Nova Semibold"/>
              <a:buChar char="-"/>
            </a:pPr>
            <a:r>
              <a:rPr lang="en" sz="1200">
                <a:latin typeface="Proxima Nova Semibold"/>
                <a:ea typeface="Proxima Nova Semibold"/>
                <a:cs typeface="Proxima Nova Semibold"/>
                <a:sym typeface="Proxima Nova Semibold"/>
              </a:rPr>
              <a:t>SERP / position (search only)</a:t>
            </a:r>
            <a:endParaRPr sz="1200">
              <a:latin typeface="Proxima Nova Semibold"/>
              <a:ea typeface="Proxima Nova Semibold"/>
              <a:cs typeface="Proxima Nova Semibold"/>
              <a:sym typeface="Proxima Nova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31" name="Shape 231"/>
        <p:cNvGrpSpPr/>
        <p:nvPr/>
      </p:nvGrpSpPr>
      <p:grpSpPr>
        <a:xfrm>
          <a:off x="0" y="0"/>
          <a:ext cx="0" cy="0"/>
          <a:chOff x="0" y="0"/>
          <a:chExt cx="0" cy="0"/>
        </a:xfrm>
      </p:grpSpPr>
      <p:sp>
        <p:nvSpPr>
          <p:cNvPr id="232" name="Google Shape;232;p28"/>
          <p:cNvSpPr txBox="1"/>
          <p:nvPr>
            <p:ph idx="1" type="body"/>
          </p:nvPr>
        </p:nvSpPr>
        <p:spPr>
          <a:xfrm>
            <a:off x="622025" y="843950"/>
            <a:ext cx="7286100" cy="3673200"/>
          </a:xfrm>
          <a:prstGeom prst="rect">
            <a:avLst/>
          </a:prstGeom>
          <a:noFill/>
          <a:ln>
            <a:noFill/>
          </a:ln>
        </p:spPr>
        <p:txBody>
          <a:bodyPr anchorCtr="0" anchor="t" bIns="0" lIns="0" spcFirstLastPara="1" rIns="0" wrap="square" tIns="0">
            <a:noAutofit/>
          </a:bodyPr>
          <a:lstStyle/>
          <a:p>
            <a:pPr indent="-215900" lvl="0" marL="127000" rtl="0" algn="l">
              <a:spcBef>
                <a:spcPts val="1100"/>
              </a:spcBef>
              <a:spcAft>
                <a:spcPts val="0"/>
              </a:spcAft>
              <a:buClr>
                <a:srgbClr val="FF793E"/>
              </a:buClr>
              <a:buSzPts val="2200"/>
              <a:buFont typeface="Arial"/>
              <a:buChar char="•"/>
            </a:pPr>
            <a:r>
              <a:rPr lang="en" sz="1900">
                <a:solidFill>
                  <a:schemeClr val="lt1"/>
                </a:solidFill>
                <a:latin typeface="Proxima Nova"/>
                <a:ea typeface="Proxima Nova"/>
                <a:cs typeface="Proxima Nova"/>
                <a:sym typeface="Proxima Nova"/>
              </a:rPr>
              <a:t>See beyond your site metrics, by moving up the funnel</a:t>
            </a:r>
            <a:endParaRPr sz="1900">
              <a:solidFill>
                <a:schemeClr val="lt1"/>
              </a:solidFill>
              <a:latin typeface="Proxima Nova"/>
              <a:ea typeface="Proxima Nova"/>
              <a:cs typeface="Proxima Nova"/>
              <a:sym typeface="Proxima Nova"/>
            </a:endParaRPr>
          </a:p>
          <a:p>
            <a:pPr indent="-215900" lvl="0" marL="127000" rtl="0" algn="l">
              <a:spcBef>
                <a:spcPts val="1100"/>
              </a:spcBef>
              <a:spcAft>
                <a:spcPts val="0"/>
              </a:spcAft>
              <a:buClr>
                <a:srgbClr val="FF793E"/>
              </a:buClr>
              <a:buSzPts val="2200"/>
              <a:buFont typeface="Arial"/>
              <a:buChar char="•"/>
            </a:pPr>
            <a:r>
              <a:rPr lang="en" sz="1900">
                <a:solidFill>
                  <a:schemeClr val="lt1"/>
                </a:solidFill>
                <a:latin typeface="Proxima Nova"/>
                <a:ea typeface="Proxima Nova"/>
                <a:cs typeface="Proxima Nova"/>
                <a:sym typeface="Proxima Nova"/>
              </a:rPr>
              <a:t>Understand how an article performed on search to inform / evaluate strategy </a:t>
            </a:r>
            <a:endParaRPr sz="1900">
              <a:solidFill>
                <a:schemeClr val="lt1"/>
              </a:solidFill>
              <a:latin typeface="Proxima Nova"/>
              <a:ea typeface="Proxima Nova"/>
              <a:cs typeface="Proxima Nova"/>
              <a:sym typeface="Proxima Nova"/>
            </a:endParaRPr>
          </a:p>
          <a:p>
            <a:pPr indent="-196850" lvl="0" marL="127000" rtl="0" algn="l">
              <a:spcBef>
                <a:spcPts val="1100"/>
              </a:spcBef>
              <a:spcAft>
                <a:spcPts val="0"/>
              </a:spcAft>
              <a:buClr>
                <a:srgbClr val="FF793E"/>
              </a:buClr>
              <a:buSzPts val="1900"/>
              <a:buFont typeface="Proxima Nova"/>
              <a:buChar char="•"/>
            </a:pPr>
            <a:r>
              <a:rPr lang="en" sz="1900">
                <a:solidFill>
                  <a:schemeClr val="lt1"/>
                </a:solidFill>
                <a:latin typeface="Proxima Nova"/>
                <a:ea typeface="Proxima Nova"/>
                <a:cs typeface="Proxima Nova"/>
                <a:sym typeface="Proxima Nova"/>
              </a:rPr>
              <a:t>Identify top search/discover/news performers to uncover winning content strategies per channel (topics, headlines, etc.) </a:t>
            </a:r>
            <a:endParaRPr sz="1900">
              <a:solidFill>
                <a:schemeClr val="lt1"/>
              </a:solidFill>
              <a:latin typeface="Proxima Nova"/>
              <a:ea typeface="Proxima Nova"/>
              <a:cs typeface="Proxima Nova"/>
              <a:sym typeface="Proxima Nova"/>
            </a:endParaRPr>
          </a:p>
          <a:p>
            <a:pPr indent="-196850" lvl="0" marL="127000" rtl="0" algn="l">
              <a:spcBef>
                <a:spcPts val="1100"/>
              </a:spcBef>
              <a:spcAft>
                <a:spcPts val="0"/>
              </a:spcAft>
              <a:buClr>
                <a:srgbClr val="FF793E"/>
              </a:buClr>
              <a:buSzPts val="1900"/>
              <a:buFont typeface="Proxima Nova"/>
              <a:buChar char="•"/>
            </a:pPr>
            <a:r>
              <a:rPr lang="en" sz="1900">
                <a:solidFill>
                  <a:schemeClr val="lt1"/>
                </a:solidFill>
                <a:latin typeface="Proxima Nova"/>
                <a:ea typeface="Proxima Nova"/>
                <a:cs typeface="Proxima Nova"/>
                <a:sym typeface="Proxima Nova"/>
              </a:rPr>
              <a:t>Uncover articles with strong search metrics that may be underperforming on site (and the reverse) </a:t>
            </a:r>
            <a:endParaRPr sz="1900">
              <a:solidFill>
                <a:schemeClr val="lt1"/>
              </a:solidFill>
              <a:latin typeface="Proxima Nova"/>
              <a:ea typeface="Proxima Nova"/>
              <a:cs typeface="Proxima Nova"/>
              <a:sym typeface="Proxima Nova"/>
            </a:endParaRPr>
          </a:p>
          <a:p>
            <a:pPr indent="-196850" lvl="0" marL="127000" rtl="0" algn="l">
              <a:spcBef>
                <a:spcPts val="1100"/>
              </a:spcBef>
              <a:spcAft>
                <a:spcPts val="0"/>
              </a:spcAft>
              <a:buClr>
                <a:srgbClr val="FF793E"/>
              </a:buClr>
              <a:buSzPts val="1900"/>
              <a:buFont typeface="Proxima Nova"/>
              <a:buChar char="•"/>
            </a:pPr>
            <a:r>
              <a:rPr lang="en" sz="1900">
                <a:solidFill>
                  <a:schemeClr val="lt1"/>
                </a:solidFill>
                <a:latin typeface="Proxima Nova"/>
                <a:ea typeface="Proxima Nova"/>
                <a:cs typeface="Proxima Nova"/>
                <a:sym typeface="Proxima Nova"/>
              </a:rPr>
              <a:t>Identify keyword opportunities for </a:t>
            </a:r>
            <a:r>
              <a:rPr lang="en" sz="1900">
                <a:solidFill>
                  <a:schemeClr val="lt1"/>
                </a:solidFill>
                <a:latin typeface="Proxima Nova"/>
                <a:ea typeface="Proxima Nova"/>
                <a:cs typeface="Proxima Nova"/>
                <a:sym typeface="Proxima Nova"/>
              </a:rPr>
              <a:t>ongoing</a:t>
            </a:r>
            <a:r>
              <a:rPr lang="en" sz="1900">
                <a:solidFill>
                  <a:schemeClr val="lt1"/>
                </a:solidFill>
                <a:latin typeface="Proxima Nova"/>
                <a:ea typeface="Proxima Nova"/>
                <a:cs typeface="Proxima Nova"/>
                <a:sym typeface="Proxima Nova"/>
              </a:rPr>
              <a:t> coverage </a:t>
            </a:r>
            <a:endParaRPr sz="1900">
              <a:solidFill>
                <a:schemeClr val="lt1"/>
              </a:solidFill>
              <a:latin typeface="Proxima Nova"/>
              <a:ea typeface="Proxima Nova"/>
              <a:cs typeface="Proxima Nova"/>
              <a:sym typeface="Proxima Nova"/>
            </a:endParaRPr>
          </a:p>
          <a:p>
            <a:pPr indent="0" lvl="0" marL="0" rtl="0" algn="l">
              <a:spcBef>
                <a:spcPts val="800"/>
              </a:spcBef>
              <a:spcAft>
                <a:spcPts val="0"/>
              </a:spcAft>
              <a:buClr>
                <a:schemeClr val="dk1"/>
              </a:buClr>
              <a:buSzPts val="1100"/>
              <a:buFont typeface="Arial"/>
              <a:buNone/>
            </a:pPr>
            <a:r>
              <a:t/>
            </a:r>
            <a:endParaRPr sz="1800">
              <a:solidFill>
                <a:schemeClr val="lt1"/>
              </a:solidFill>
              <a:latin typeface="Proxima Nova"/>
              <a:ea typeface="Proxima Nova"/>
              <a:cs typeface="Proxima Nova"/>
              <a:sym typeface="Proxima Nova"/>
            </a:endParaRPr>
          </a:p>
          <a:p>
            <a:pPr indent="0" lvl="0" marL="0" rtl="0" algn="l">
              <a:spcBef>
                <a:spcPts val="1200"/>
              </a:spcBef>
              <a:spcAft>
                <a:spcPts val="0"/>
              </a:spcAft>
              <a:buNone/>
            </a:pPr>
            <a:r>
              <a:t/>
            </a:r>
            <a:endParaRPr sz="1800">
              <a:solidFill>
                <a:schemeClr val="lt1"/>
              </a:solidFill>
              <a:latin typeface="Proxima Nova"/>
              <a:ea typeface="Proxima Nova"/>
              <a:cs typeface="Proxima Nova"/>
              <a:sym typeface="Proxima Nova"/>
            </a:endParaRPr>
          </a:p>
          <a:p>
            <a:pPr indent="0" lvl="0" marL="0" rtl="0" algn="l">
              <a:spcBef>
                <a:spcPts val="1200"/>
              </a:spcBef>
              <a:spcAft>
                <a:spcPts val="1200"/>
              </a:spcAft>
              <a:buNone/>
            </a:pPr>
            <a:r>
              <a:t/>
            </a:r>
            <a:endParaRPr sz="1800">
              <a:solidFill>
                <a:schemeClr val="lt1"/>
              </a:solidFill>
              <a:latin typeface="Proxima Nova"/>
              <a:ea typeface="Proxima Nova"/>
              <a:cs typeface="Proxima Nova"/>
              <a:sym typeface="Proxima Nova"/>
            </a:endParaRPr>
          </a:p>
        </p:txBody>
      </p:sp>
      <p:sp>
        <p:nvSpPr>
          <p:cNvPr id="233" name="Google Shape;233;p28"/>
          <p:cNvSpPr txBox="1"/>
          <p:nvPr>
            <p:ph type="title"/>
          </p:nvPr>
        </p:nvSpPr>
        <p:spPr>
          <a:xfrm>
            <a:off x="342900" y="234035"/>
            <a:ext cx="5749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Use Cases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38" name="Shape 238"/>
        <p:cNvGrpSpPr/>
        <p:nvPr/>
      </p:nvGrpSpPr>
      <p:grpSpPr>
        <a:xfrm>
          <a:off x="0" y="0"/>
          <a:ext cx="0" cy="0"/>
          <a:chOff x="0" y="0"/>
          <a:chExt cx="0" cy="0"/>
        </a:xfrm>
      </p:grpSpPr>
      <p:sp>
        <p:nvSpPr>
          <p:cNvPr id="239" name="Google Shape;239;p29"/>
          <p:cNvSpPr txBox="1"/>
          <p:nvPr>
            <p:ph type="title"/>
          </p:nvPr>
        </p:nvSpPr>
        <p:spPr>
          <a:xfrm>
            <a:off x="1697400" y="1441483"/>
            <a:ext cx="5749200" cy="1820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143250"/>
              </a:buClr>
              <a:buSzPts val="4500"/>
              <a:buFont typeface="Arial"/>
              <a:buNone/>
            </a:pPr>
            <a:r>
              <a:rPr lang="en" sz="4500">
                <a:solidFill>
                  <a:schemeClr val="lt1"/>
                </a:solidFill>
                <a:latin typeface="Proxima Nova"/>
                <a:ea typeface="Proxima Nova"/>
                <a:cs typeface="Proxima Nova"/>
                <a:sym typeface="Proxima Nova"/>
              </a:rPr>
              <a:t>About the Product</a:t>
            </a:r>
            <a:endParaRPr sz="4500">
              <a:solidFill>
                <a:schemeClr val="lt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81C30"/>
        </a:solidFill>
      </p:bgPr>
    </p:bg>
    <p:spTree>
      <p:nvGrpSpPr>
        <p:cNvPr id="244" name="Shape 244"/>
        <p:cNvGrpSpPr/>
        <p:nvPr/>
      </p:nvGrpSpPr>
      <p:grpSpPr>
        <a:xfrm>
          <a:off x="0" y="0"/>
          <a:ext cx="0" cy="0"/>
          <a:chOff x="0" y="0"/>
          <a:chExt cx="0" cy="0"/>
        </a:xfrm>
      </p:grpSpPr>
      <p:sp>
        <p:nvSpPr>
          <p:cNvPr id="245" name="Google Shape;245;p30"/>
          <p:cNvSpPr txBox="1"/>
          <p:nvPr>
            <p:ph idx="1" type="body"/>
          </p:nvPr>
        </p:nvSpPr>
        <p:spPr>
          <a:xfrm>
            <a:off x="584200" y="1232550"/>
            <a:ext cx="4533900" cy="3278400"/>
          </a:xfrm>
          <a:prstGeom prst="rect">
            <a:avLst/>
          </a:prstGeom>
          <a:noFill/>
          <a:ln>
            <a:noFill/>
          </a:ln>
        </p:spPr>
        <p:txBody>
          <a:bodyPr anchorCtr="0" anchor="t" bIns="0" lIns="0" spcFirstLastPara="1" rIns="0" wrap="square" tIns="0">
            <a:noAutofit/>
          </a:bodyPr>
          <a:lstStyle/>
          <a:p>
            <a:pPr indent="0" lvl="0" marL="0" rtl="0" algn="l">
              <a:spcBef>
                <a:spcPts val="800"/>
              </a:spcBef>
              <a:spcAft>
                <a:spcPts val="0"/>
              </a:spcAft>
              <a:buClr>
                <a:schemeClr val="dk1"/>
              </a:buClr>
              <a:buSzPts val="800"/>
              <a:buFont typeface="Arial"/>
              <a:buNone/>
            </a:pPr>
            <a:r>
              <a:rPr b="1" lang="en" sz="1800">
                <a:latin typeface="Proxima Nova"/>
                <a:ea typeface="Proxima Nova"/>
                <a:cs typeface="Proxima Nova"/>
                <a:sym typeface="Proxima Nova"/>
              </a:rPr>
              <a:t>Integration Module</a:t>
            </a:r>
            <a:r>
              <a:rPr b="1" lang="en" sz="1800">
                <a:latin typeface="Proxima Nova"/>
                <a:ea typeface="Proxima Nova"/>
                <a:cs typeface="Proxima Nova"/>
                <a:sym typeface="Proxima Nova"/>
              </a:rPr>
              <a:t>: </a:t>
            </a:r>
            <a:r>
              <a:rPr lang="en" sz="1800">
                <a:latin typeface="Proxima Nova"/>
                <a:ea typeface="Proxima Nova"/>
                <a:cs typeface="Proxima Nova"/>
                <a:sym typeface="Proxima Nova"/>
              </a:rPr>
              <a:t>New integration that Admins can activate in order to connect Chartbeat to </a:t>
            </a:r>
            <a:r>
              <a:rPr lang="en" sz="1800">
                <a:latin typeface="Proxima Nova"/>
                <a:ea typeface="Proxima Nova"/>
                <a:cs typeface="Proxima Nova"/>
                <a:sym typeface="Proxima Nova"/>
              </a:rPr>
              <a:t>their</a:t>
            </a:r>
            <a:r>
              <a:rPr lang="en" sz="1800">
                <a:latin typeface="Proxima Nova"/>
                <a:ea typeface="Proxima Nova"/>
                <a:cs typeface="Proxima Nova"/>
                <a:sym typeface="Proxima Nova"/>
              </a:rPr>
              <a:t> Google Search Console instance. </a:t>
            </a:r>
            <a:endParaRPr sz="1800">
              <a:latin typeface="Proxima Nova"/>
              <a:ea typeface="Proxima Nova"/>
              <a:cs typeface="Proxima Nova"/>
              <a:sym typeface="Proxima Nova"/>
            </a:endParaRPr>
          </a:p>
          <a:p>
            <a:pPr indent="0" lvl="0" marL="0" rtl="0" algn="l">
              <a:spcBef>
                <a:spcPts val="1200"/>
              </a:spcBef>
              <a:spcAft>
                <a:spcPts val="0"/>
              </a:spcAft>
              <a:buClr>
                <a:schemeClr val="dk1"/>
              </a:buClr>
              <a:buSzPts val="800"/>
              <a:buFont typeface="Arial"/>
              <a:buNone/>
            </a:pPr>
            <a:r>
              <a:t/>
            </a:r>
            <a:endParaRPr sz="1800">
              <a:latin typeface="Proxima Nova"/>
              <a:ea typeface="Proxima Nova"/>
              <a:cs typeface="Proxima Nova"/>
              <a:sym typeface="Proxima Nova"/>
            </a:endParaRPr>
          </a:p>
          <a:p>
            <a:pPr indent="0" lvl="0" marL="0" rtl="0" algn="l">
              <a:spcBef>
                <a:spcPts val="1200"/>
              </a:spcBef>
              <a:spcAft>
                <a:spcPts val="1200"/>
              </a:spcAft>
              <a:buClr>
                <a:schemeClr val="dk1"/>
              </a:buClr>
              <a:buSzPts val="800"/>
              <a:buFont typeface="Arial"/>
              <a:buNone/>
            </a:pPr>
            <a:r>
              <a:rPr b="1" lang="en" sz="1800">
                <a:latin typeface="Proxima Nova"/>
                <a:ea typeface="Proxima Nova"/>
                <a:cs typeface="Proxima Nova"/>
                <a:sym typeface="Proxima Nova"/>
              </a:rPr>
              <a:t>Historical Article Detail Page:</a:t>
            </a:r>
            <a:r>
              <a:rPr lang="en" sz="1800">
                <a:latin typeface="Proxima Nova"/>
                <a:ea typeface="Proxima Nova"/>
                <a:cs typeface="Proxima Nova"/>
                <a:sym typeface="Proxima Nova"/>
              </a:rPr>
              <a:t> Surface article level search metrics in the historical article detail page along with top keywords </a:t>
            </a:r>
            <a:endParaRPr sz="1800">
              <a:latin typeface="Proxima Nova"/>
              <a:ea typeface="Proxima Nova"/>
              <a:cs typeface="Proxima Nova"/>
              <a:sym typeface="Proxima Nova"/>
            </a:endParaRPr>
          </a:p>
        </p:txBody>
      </p:sp>
      <p:sp>
        <p:nvSpPr>
          <p:cNvPr id="246" name="Google Shape;246;p30"/>
          <p:cNvSpPr txBox="1"/>
          <p:nvPr>
            <p:ph type="title"/>
          </p:nvPr>
        </p:nvSpPr>
        <p:spPr>
          <a:xfrm>
            <a:off x="342900" y="234035"/>
            <a:ext cx="5749200" cy="19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The Google Search Console Integration</a:t>
            </a:r>
            <a:endParaRPr/>
          </a:p>
        </p:txBody>
      </p:sp>
      <p:pic>
        <p:nvPicPr>
          <p:cNvPr id="247" name="Google Shape;247;p30"/>
          <p:cNvPicPr preferRelativeResize="0"/>
          <p:nvPr/>
        </p:nvPicPr>
        <p:blipFill>
          <a:blip r:embed="rId3">
            <a:alphaModFix/>
          </a:blip>
          <a:stretch>
            <a:fillRect/>
          </a:stretch>
        </p:blipFill>
        <p:spPr>
          <a:xfrm>
            <a:off x="5571175" y="2967175"/>
            <a:ext cx="3329700" cy="1899100"/>
          </a:xfrm>
          <a:prstGeom prst="rect">
            <a:avLst/>
          </a:prstGeom>
          <a:noFill/>
          <a:ln>
            <a:noFill/>
          </a:ln>
        </p:spPr>
      </p:pic>
      <p:pic>
        <p:nvPicPr>
          <p:cNvPr id="248" name="Google Shape;248;p30"/>
          <p:cNvPicPr preferRelativeResize="0"/>
          <p:nvPr/>
        </p:nvPicPr>
        <p:blipFill rotWithShape="1">
          <a:blip r:embed="rId4">
            <a:alphaModFix/>
          </a:blip>
          <a:srcRect b="45607" l="0" r="23640" t="0"/>
          <a:stretch/>
        </p:blipFill>
        <p:spPr>
          <a:xfrm>
            <a:off x="5403275" y="951225"/>
            <a:ext cx="3638999" cy="168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